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1"/>
  </p:notesMasterIdLst>
  <p:handoutMasterIdLst>
    <p:handoutMasterId r:id="rId22"/>
  </p:handoutMasterIdLst>
  <p:sldIdLst>
    <p:sldId id="265" r:id="rId2"/>
    <p:sldId id="372" r:id="rId3"/>
    <p:sldId id="304" r:id="rId4"/>
    <p:sldId id="377" r:id="rId5"/>
    <p:sldId id="316" r:id="rId6"/>
    <p:sldId id="380" r:id="rId7"/>
    <p:sldId id="381" r:id="rId8"/>
    <p:sldId id="383" r:id="rId9"/>
    <p:sldId id="384" r:id="rId10"/>
    <p:sldId id="385" r:id="rId11"/>
    <p:sldId id="386" r:id="rId12"/>
    <p:sldId id="387" r:id="rId13"/>
    <p:sldId id="388" r:id="rId14"/>
    <p:sldId id="389" r:id="rId15"/>
    <p:sldId id="378" r:id="rId16"/>
    <p:sldId id="374" r:id="rId17"/>
    <p:sldId id="375" r:id="rId18"/>
    <p:sldId id="371" r:id="rId19"/>
    <p:sldId id="30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B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90" autoAdjust="0"/>
    <p:restoredTop sz="75811"/>
  </p:normalViewPr>
  <p:slideViewPr>
    <p:cSldViewPr snapToGrid="0">
      <p:cViewPr varScale="1">
        <p:scale>
          <a:sx n="94" d="100"/>
          <a:sy n="94" d="100"/>
        </p:scale>
        <p:origin x="2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9" d="100"/>
          <a:sy n="99" d="100"/>
        </p:scale>
        <p:origin x="40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35736A-FE25-2A4F-9511-954F6F8708C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Helvetica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4F91BD-BD62-AD49-80FD-51B91EBCD0F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189A0B-F33B-714C-827D-069AF7BD1409}" type="datetimeFigureOut">
              <a:rPr lang="en-US" smtClean="0">
                <a:latin typeface="Helvetica" pitchFamily="2" charset="0"/>
              </a:rPr>
              <a:t>5/19/19</a:t>
            </a:fld>
            <a:endParaRPr lang="en-US" dirty="0">
              <a:latin typeface="Helvetica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1969B8-C79D-564E-AA9F-F2AFCB5BC65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Helvetica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8A0955-F507-6547-A79B-4433EFCA3C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F52A25-BD85-6645-AF39-EDFBD7B3EC48}" type="slidenum">
              <a:rPr lang="en-US" smtClean="0">
                <a:latin typeface="Helvetica" pitchFamily="2" charset="0"/>
              </a:rPr>
              <a:t>‹#›</a:t>
            </a:fld>
            <a:endParaRPr 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983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" pitchFamily="2" charset="0"/>
              </a:defRPr>
            </a:lvl1pPr>
          </a:lstStyle>
          <a:p>
            <a:fld id="{DEF9DDC5-9795-2147-86B7-3EF563A8C46F}" type="datetimeFigureOut">
              <a:rPr lang="en-US" smtClean="0"/>
              <a:pPr/>
              <a:t>5/19/19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" pitchFamily="2" charset="0"/>
              </a:defRPr>
            </a:lvl1pPr>
          </a:lstStyle>
          <a:p>
            <a:fld id="{0AD21749-3814-F74F-9C8C-4D02F0BFE57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463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FD187-7D74-4BFC-B925-AD91EFADB35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9447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FD187-7D74-4BFC-B925-AD91EFADB35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266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FD187-7D74-4BFC-B925-AD91EFADB35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896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FD187-7D74-4BFC-B925-AD91EFADB35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588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FD187-7D74-4BFC-B925-AD91EFADB35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07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FD187-7D74-4BFC-B925-AD91EFADB35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786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FD187-7D74-4BFC-B925-AD91EFADB35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1293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FD187-7D74-4BFC-B925-AD91EFADB35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054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Vrijbljivend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FD187-7D74-4BFC-B925-AD91EFADB35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27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FD187-7D74-4BFC-B925-AD91EFADB35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068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FD187-7D74-4BFC-B925-AD91EFADB35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8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D21749-3814-F74F-9C8C-4D02F0BFE57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11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FD187-7D74-4BFC-B925-AD91EFADB35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97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FD187-7D74-4BFC-B925-AD91EFADB35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536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FD187-7D74-4BFC-B925-AD91EFADB35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573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EFD187-7D74-4BFC-B925-AD91EFADB35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903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43DB81E7-44D8-A349-AC31-99094B9C07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8488" y="1600200"/>
            <a:ext cx="8458200" cy="3657600"/>
          </a:xfrm>
          <a:prstGeom prst="rect">
            <a:avLst/>
          </a:prstGeom>
          <a:ln w="127000">
            <a:solidFill>
              <a:schemeClr val="tx1"/>
            </a:solidFill>
            <a:miter lim="800000"/>
          </a:ln>
        </p:spPr>
        <p:txBody>
          <a:bodyPr lIns="684000" tIns="540000" rIns="684000" bIns="540000" anchor="b"/>
          <a:lstStyle>
            <a:lvl1pPr algn="l">
              <a:lnSpc>
                <a:spcPct val="100000"/>
              </a:lnSpc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cover slide </a:t>
            </a:r>
          </a:p>
        </p:txBody>
      </p:sp>
      <p:sp>
        <p:nvSpPr>
          <p:cNvPr id="19" name="Text Placeholder 19" title="Tyo your body text here">
            <a:extLst>
              <a:ext uri="{FF2B5EF4-FFF2-40B4-BE49-F238E27FC236}">
                <a16:creationId xmlns:a16="http://schemas.microsoft.com/office/drawing/2014/main" id="{601CBD9C-CB51-8D4A-A837-A45B8144C0D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28800" y="5486400"/>
            <a:ext cx="7772400" cy="228600"/>
          </a:xfrm>
          <a:prstGeom prst="rect">
            <a:avLst/>
          </a:prstGeom>
          <a:noFill/>
        </p:spPr>
        <p:txBody>
          <a:bodyPr wrap="none" lIns="0" tIns="0" bIns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800" b="0" i="0" spc="300">
                <a:solidFill>
                  <a:schemeClr val="tx1"/>
                </a:solidFill>
                <a:latin typeface="+mj-lt"/>
              </a:defRPr>
            </a:lvl1pPr>
            <a:lvl2pPr>
              <a:defRPr sz="1200" b="0" i="0">
                <a:latin typeface="+mj-lt"/>
              </a:defRPr>
            </a:lvl2pPr>
            <a:lvl3pPr>
              <a:defRPr sz="1200" b="0" i="0">
                <a:latin typeface="+mj-lt"/>
              </a:defRPr>
            </a:lvl3pPr>
            <a:lvl4pPr>
              <a:defRPr sz="1200" b="0" i="0">
                <a:latin typeface="+mj-lt"/>
              </a:defRPr>
            </a:lvl4pPr>
            <a:lvl5pPr>
              <a:defRPr sz="1200" b="0" i="0"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A88ADB0-01CE-DC4D-B859-A36D4E19E7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545200"/>
            <a:ext cx="683027" cy="1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66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6095999" y="457200"/>
            <a:ext cx="5638801" cy="5943600"/>
          </a:xfrm>
          <a:prstGeom prst="rect">
            <a:avLst/>
          </a:prstGeom>
          <a:solidFill>
            <a:srgbClr val="E8E9EA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C81EF5A3-1B53-5C4C-8BF1-6BE58B38B65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63639" y="2971800"/>
            <a:ext cx="4211636" cy="3429000"/>
          </a:xfrm>
          <a:prstGeom prst="rect">
            <a:avLst/>
          </a:prstGeom>
          <a:noFill/>
        </p:spPr>
        <p:txBody>
          <a:bodyPr lIns="0" tIns="21600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re 4">
            <a:extLst>
              <a:ext uri="{FF2B5EF4-FFF2-40B4-BE49-F238E27FC236}">
                <a16:creationId xmlns:a16="http://schemas.microsoft.com/office/drawing/2014/main" id="{F0DEA7D7-A8DC-9146-81E8-A8456C75B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3639" y="1828800"/>
            <a:ext cx="4211635" cy="1143000"/>
          </a:xfrm>
        </p:spPr>
        <p:txBody>
          <a:bodyPr lIns="0" tIns="0" rIns="0" bIns="0" anchor="b" anchorCtr="0"/>
          <a:lstStyle>
            <a:lvl1pPr>
              <a:lnSpc>
                <a:spcPct val="90000"/>
              </a:lnSpc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Title, content and image</a:t>
            </a:r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783693-9E36-6747-A362-BD0F5CC12E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2"/>
          <a:stretch/>
        </p:blipFill>
        <p:spPr>
          <a:xfrm>
            <a:off x="1163639" y="20320"/>
            <a:ext cx="2115068" cy="157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1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457200" y="457200"/>
            <a:ext cx="5638801" cy="5943600"/>
          </a:xfrm>
          <a:prstGeom prst="rect">
            <a:avLst/>
          </a:prstGeom>
          <a:solidFill>
            <a:srgbClr val="E8E9EA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698ABE-C912-A442-B172-41162A058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2"/>
          <a:stretch/>
        </p:blipFill>
        <p:spPr>
          <a:xfrm>
            <a:off x="6780213" y="20320"/>
            <a:ext cx="2115068" cy="1579880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7FA8E50-D9F2-D543-8477-A644D0A49E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80214" y="2971800"/>
            <a:ext cx="4232274" cy="342899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re 4">
            <a:extLst>
              <a:ext uri="{FF2B5EF4-FFF2-40B4-BE49-F238E27FC236}">
                <a16:creationId xmlns:a16="http://schemas.microsoft.com/office/drawing/2014/main" id="{89A572EC-9A5F-DA4C-B6F2-079D1CB341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80213" y="1828800"/>
            <a:ext cx="3492500" cy="1143000"/>
          </a:xfrm>
        </p:spPr>
        <p:txBody>
          <a:bodyPr lIns="0" tIns="0" rIns="0" bIns="0" anchor="b" anchorCtr="0"/>
          <a:lstStyle>
            <a:lvl1pPr>
              <a:lnSpc>
                <a:spcPct val="90000"/>
              </a:lnSpc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Title, content and image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672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Content and Imag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8E9EA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31DA9-F532-2F41-8AF2-DF4E526D883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57200" y="93133"/>
            <a:ext cx="5638800" cy="6858000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lIns="720000" tIns="1980000" rIns="720000" bIns="115200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Titre 4"/>
          <p:cNvSpPr>
            <a:spLocks noGrp="1"/>
          </p:cNvSpPr>
          <p:nvPr>
            <p:ph type="title" hasCustomPrompt="1"/>
          </p:nvPr>
        </p:nvSpPr>
        <p:spPr>
          <a:xfrm>
            <a:off x="1176337" y="173569"/>
            <a:ext cx="4198938" cy="1600200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ct val="90000"/>
              </a:lnSpc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Title, content and image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008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882775" y="1828800"/>
            <a:ext cx="8443913" cy="3200400"/>
          </a:xfrm>
          <a:prstGeom prst="rect">
            <a:avLst/>
          </a:prstGeom>
          <a:ln>
            <a:noFill/>
            <a:miter lim="800000"/>
          </a:ln>
        </p:spPr>
        <p:txBody>
          <a:bodyPr anchor="ctr">
            <a:noAutofit/>
          </a:bodyPr>
          <a:lstStyle>
            <a:lvl1pPr marL="0" indent="0" algn="ctr">
              <a:buNone/>
              <a:defRPr sz="2400" b="0" i="1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there is nothing noble in being superior to your fellow men. True nobility lies in being superior to your former self. 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2566988" y="5253203"/>
            <a:ext cx="7034212" cy="2331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 i="1">
                <a:solidFill>
                  <a:schemeClr val="tx1"/>
                </a:solidFill>
                <a:latin typeface="+mj-lt"/>
                <a:cs typeface="Merriweather"/>
              </a:defRPr>
            </a:lvl1pPr>
          </a:lstStyle>
          <a:p>
            <a:pPr lvl="0"/>
            <a:r>
              <a:rPr lang="en-US" dirty="0"/>
              <a:t>Ernest Hemingway</a:t>
            </a:r>
          </a:p>
        </p:txBody>
      </p:sp>
    </p:spTree>
    <p:extLst>
      <p:ext uri="{BB962C8B-B14F-4D97-AF65-F5344CB8AC3E}">
        <p14:creationId xmlns:p14="http://schemas.microsoft.com/office/powerpoint/2010/main" val="3575322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882775" y="1828800"/>
            <a:ext cx="8443913" cy="32004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 b="0" i="1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there is nothing noble in being superior to your fellow men. True nobility lies in being superior to your former self. 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2566988" y="5253203"/>
            <a:ext cx="7034212" cy="2331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200" b="0" i="1">
                <a:solidFill>
                  <a:schemeClr val="tx1"/>
                </a:solidFill>
                <a:latin typeface="+mj-lt"/>
                <a:cs typeface="Merriweather"/>
              </a:defRPr>
            </a:lvl1pPr>
          </a:lstStyle>
          <a:p>
            <a:pPr lvl="0"/>
            <a:r>
              <a:rPr lang="en-US" dirty="0"/>
              <a:t>Ernest Hemingway</a:t>
            </a:r>
          </a:p>
        </p:txBody>
      </p:sp>
    </p:spTree>
    <p:extLst>
      <p:ext uri="{BB962C8B-B14F-4D97-AF65-F5344CB8AC3E}">
        <p14:creationId xmlns:p14="http://schemas.microsoft.com/office/powerpoint/2010/main" val="157986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8A38AD6-5868-9045-8D0D-296B4F1B54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82775" y="4793456"/>
            <a:ext cx="2808287" cy="23177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Presenters Name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3515580D-0F5B-804F-9237-2EB3190DB1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82775" y="5043489"/>
            <a:ext cx="2808287" cy="2143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000" b="1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Presenters Position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36697526-1F55-B344-93CB-D2D41A39DC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82775" y="5264945"/>
            <a:ext cx="2808287" cy="22145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800" b="0" i="1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Presenters email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7F59C74-3349-F54A-BAC7-DEBB81686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2774" y="3886200"/>
            <a:ext cx="9129713" cy="685800"/>
          </a:xfrm>
          <a:prstGeom prst="rect">
            <a:avLst/>
          </a:prstGeom>
          <a:ln>
            <a:noFill/>
            <a:miter lim="800000"/>
          </a:ln>
        </p:spPr>
        <p:txBody>
          <a:bodyPr lIns="0" tIns="0" rIns="0" bIns="0" anchor="ctr"/>
          <a:lstStyle>
            <a:lvl1pPr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8B71296-95A8-9E47-868F-62380733D4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545200"/>
            <a:ext cx="683027" cy="140400"/>
          </a:xfrm>
          <a:prstGeom prst="rect">
            <a:avLst/>
          </a:prstGeom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A05C7BB-BDF8-D441-866D-4E887045B6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6069" y="4793456"/>
            <a:ext cx="2808287" cy="231775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400" b="1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Presenters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438FCB2A-3770-4741-A7AC-E1B5E3705F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76069" y="5043489"/>
            <a:ext cx="2808287" cy="214312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000" b="1"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Presenters Position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5983DB9-EDBA-2646-B005-EC7D11B4D6F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76069" y="5264945"/>
            <a:ext cx="2808287" cy="221456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800" b="0" i="1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Presenters email</a:t>
            </a:r>
          </a:p>
        </p:txBody>
      </p:sp>
    </p:spTree>
    <p:extLst>
      <p:ext uri="{BB962C8B-B14F-4D97-AF65-F5344CB8AC3E}">
        <p14:creationId xmlns:p14="http://schemas.microsoft.com/office/powerpoint/2010/main" val="495939959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AB3073B-5DFD-DA46-873B-53257A7B4935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45068"/>
            <a:ext cx="684000" cy="140732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8004FE38-0F56-D943-98E2-CC060904BF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8488" y="1828800"/>
            <a:ext cx="8458200" cy="3200400"/>
          </a:xfrm>
          <a:prstGeom prst="rect">
            <a:avLst/>
          </a:prstGeom>
          <a:ln w="127000">
            <a:solidFill>
              <a:schemeClr val="tx1"/>
            </a:solidFill>
            <a:miter lim="800000"/>
          </a:ln>
        </p:spPr>
        <p:txBody>
          <a:bodyPr lIns="684000" tIns="540000" rIns="684000" bIns="540000" anchor="ctr"/>
          <a:lstStyle>
            <a:lvl1pPr algn="ctr">
              <a:lnSpc>
                <a:spcPct val="100000"/>
              </a:lnSpc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z="4400" b="1" dirty="0">
                <a:latin typeface="+mj-lt"/>
              </a:rPr>
              <a:t>thank you</a:t>
            </a:r>
            <a:endParaRPr lang="en-US" sz="4400" b="1" dirty="0">
              <a:solidFill>
                <a:schemeClr val="bg1">
                  <a:lumMod val="9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22144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3494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56053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2 - Multiple Items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63638" y="1371600"/>
            <a:ext cx="2112962" cy="4114799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Agenda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0E7F50-247F-CF47-B812-949B3342BC9A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45068"/>
            <a:ext cx="684000" cy="14073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44A60C-7218-C74B-BE73-A12C9A6292C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71925" y="1371600"/>
            <a:ext cx="3535363" cy="4343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4E701867-0F0D-A844-AE7D-FDD945D0C10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96055" y="1371600"/>
            <a:ext cx="3535363" cy="4343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7924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4D3FA7B-DB3E-6C4E-A104-64D4A81E7A5E}"/>
              </a:ext>
            </a:extLst>
          </p:cNvPr>
          <p:cNvSpPr/>
          <p:nvPr userDrawn="1"/>
        </p:nvSpPr>
        <p:spPr>
          <a:xfrm>
            <a:off x="460376" y="465665"/>
            <a:ext cx="9866312" cy="59351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/>
              <a:ea typeface="+mn-ea"/>
              <a:cs typeface="+mn-cs"/>
            </a:endParaRP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A55AE2E2-7158-FB4D-A1CC-2AA4DA9BB2D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724691" y="3239292"/>
            <a:ext cx="5029200" cy="836616"/>
          </a:xfrm>
          <a:prstGeom prst="rect">
            <a:avLst/>
          </a:prstGeom>
          <a:ln w="228600">
            <a:noFill/>
            <a:miter lim="800000"/>
          </a:ln>
        </p:spPr>
        <p:txBody>
          <a:bodyPr vert="horz" lIns="0" tIns="365760" rIns="365760" bIns="365760" rtlCol="0" anchor="ctr" anchorCtr="0">
            <a:noAutofit/>
          </a:bodyPr>
          <a:lstStyle>
            <a:lvl1pPr algn="ctr" defTabSz="914318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i="0" kern="1200" spc="-151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151" normalizeH="0" baseline="0" noProof="0" dirty="0">
                <a:ln>
                  <a:noFill/>
                </a:ln>
                <a:solidFill>
                  <a:srgbClr val="646464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section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859307B-761A-4B4F-BE38-51E6D6525307}"/>
              </a:ext>
            </a:extLst>
          </p:cNvPr>
          <p:cNvSpPr/>
          <p:nvPr userDrawn="1"/>
        </p:nvSpPr>
        <p:spPr>
          <a:xfrm>
            <a:off x="1882775" y="465665"/>
            <a:ext cx="9852025" cy="59351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/>
              <a:ea typeface="+mn-ea"/>
              <a:cs typeface="+mn-cs"/>
            </a:endParaRPr>
          </a:p>
        </p:txBody>
      </p:sp>
      <p:sp>
        <p:nvSpPr>
          <p:cNvPr id="28" name="Title 28"/>
          <p:cNvSpPr>
            <a:spLocks noGrp="1"/>
          </p:cNvSpPr>
          <p:nvPr>
            <p:ph type="title" hasCustomPrompt="1"/>
          </p:nvPr>
        </p:nvSpPr>
        <p:spPr>
          <a:xfrm>
            <a:off x="2566988" y="2286000"/>
            <a:ext cx="7034212" cy="2286000"/>
          </a:xfrm>
          <a:prstGeom prst="rect">
            <a:avLst/>
          </a:prstGeom>
        </p:spPr>
        <p:txBody>
          <a:bodyPr lIns="0" tIns="0" bIns="0" anchor="ctr" anchorCtr="1">
            <a:noAutofit/>
          </a:bodyPr>
          <a:lstStyle>
            <a:lvl1pPr algn="ctr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725560" y="2979000"/>
            <a:ext cx="900000" cy="900000"/>
          </a:xfrm>
          <a:prstGeom prst="rect">
            <a:avLst/>
          </a:prstGeom>
          <a:ln w="38100">
            <a:solidFill>
              <a:schemeClr val="tx2"/>
            </a:solidFill>
          </a:ln>
        </p:spPr>
        <p:txBody>
          <a:bodyPr anchor="ctr" anchorCtr="1">
            <a:noAutofit/>
          </a:bodyPr>
          <a:lstStyle>
            <a:lvl1pPr>
              <a:lnSpc>
                <a:spcPct val="100000"/>
              </a:lnSpc>
              <a:buNone/>
              <a:defRPr sz="4200" b="1" u="none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00</a:t>
            </a:r>
          </a:p>
        </p:txBody>
      </p:sp>
      <p:grpSp>
        <p:nvGrpSpPr>
          <p:cNvPr id="17" name="Group 1"/>
          <p:cNvGrpSpPr>
            <a:grpSpLocks/>
          </p:cNvGrpSpPr>
          <p:nvPr userDrawn="1"/>
        </p:nvGrpSpPr>
        <p:grpSpPr bwMode="auto">
          <a:xfrm>
            <a:off x="623393" y="6117299"/>
            <a:ext cx="614468" cy="124996"/>
            <a:chOff x="1328" y="2547"/>
            <a:chExt cx="3623" cy="737"/>
          </a:xfrm>
          <a:solidFill>
            <a:srgbClr val="232323"/>
          </a:solidFill>
        </p:grpSpPr>
        <p:sp>
          <p:nvSpPr>
            <p:cNvPr id="18" name="Freeform 2"/>
            <p:cNvSpPr>
              <a:spLocks noChangeArrowheads="1"/>
            </p:cNvSpPr>
            <p:nvPr/>
          </p:nvSpPr>
          <p:spPr bwMode="auto">
            <a:xfrm>
              <a:off x="1328" y="2748"/>
              <a:ext cx="536" cy="536"/>
            </a:xfrm>
            <a:custGeom>
              <a:avLst/>
              <a:gdLst>
                <a:gd name="T0" fmla="*/ 1629 w 2369"/>
                <a:gd name="T1" fmla="*/ 2365 h 2366"/>
                <a:gd name="T2" fmla="*/ 890 w 2369"/>
                <a:gd name="T3" fmla="*/ 2365 h 2366"/>
                <a:gd name="T4" fmla="*/ 0 w 2369"/>
                <a:gd name="T5" fmla="*/ 0 h 2366"/>
                <a:gd name="T6" fmla="*/ 739 w 2369"/>
                <a:gd name="T7" fmla="*/ 0 h 2366"/>
                <a:gd name="T8" fmla="*/ 1184 w 2369"/>
                <a:gd name="T9" fmla="*/ 1774 h 2366"/>
                <a:gd name="T10" fmla="*/ 1184 w 2369"/>
                <a:gd name="T11" fmla="*/ 1774 h 2366"/>
                <a:gd name="T12" fmla="*/ 1776 w 2369"/>
                <a:gd name="T13" fmla="*/ 0 h 2366"/>
                <a:gd name="T14" fmla="*/ 2368 w 2369"/>
                <a:gd name="T15" fmla="*/ 0 h 2366"/>
                <a:gd name="T16" fmla="*/ 1629 w 2369"/>
                <a:gd name="T17" fmla="*/ 2365 h 2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69" h="2366">
                  <a:moveTo>
                    <a:pt x="1629" y="2365"/>
                  </a:moveTo>
                  <a:lnTo>
                    <a:pt x="890" y="2365"/>
                  </a:lnTo>
                  <a:lnTo>
                    <a:pt x="0" y="0"/>
                  </a:lnTo>
                  <a:lnTo>
                    <a:pt x="739" y="0"/>
                  </a:lnTo>
                  <a:lnTo>
                    <a:pt x="1184" y="1774"/>
                  </a:lnTo>
                  <a:lnTo>
                    <a:pt x="1184" y="1774"/>
                  </a:lnTo>
                  <a:lnTo>
                    <a:pt x="1776" y="0"/>
                  </a:lnTo>
                  <a:lnTo>
                    <a:pt x="2368" y="0"/>
                  </a:lnTo>
                  <a:lnTo>
                    <a:pt x="1629" y="236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+mn-cs"/>
              </a:endParaRPr>
            </a:p>
          </p:txBody>
        </p:sp>
        <p:sp>
          <p:nvSpPr>
            <p:cNvPr id="20" name="Freeform 3"/>
            <p:cNvSpPr>
              <a:spLocks noChangeArrowheads="1"/>
            </p:cNvSpPr>
            <p:nvPr/>
          </p:nvSpPr>
          <p:spPr bwMode="auto">
            <a:xfrm>
              <a:off x="1865" y="2748"/>
              <a:ext cx="503" cy="536"/>
            </a:xfrm>
            <a:custGeom>
              <a:avLst/>
              <a:gdLst>
                <a:gd name="T0" fmla="*/ 2074 w 2222"/>
                <a:gd name="T1" fmla="*/ 1920 h 2366"/>
                <a:gd name="T2" fmla="*/ 2074 w 2222"/>
                <a:gd name="T3" fmla="*/ 1920 h 2366"/>
                <a:gd name="T4" fmla="*/ 2221 w 2222"/>
                <a:gd name="T5" fmla="*/ 2214 h 2366"/>
                <a:gd name="T6" fmla="*/ 2221 w 2222"/>
                <a:gd name="T7" fmla="*/ 2365 h 2366"/>
                <a:gd name="T8" fmla="*/ 1629 w 2222"/>
                <a:gd name="T9" fmla="*/ 2365 h 2366"/>
                <a:gd name="T10" fmla="*/ 1482 w 2222"/>
                <a:gd name="T11" fmla="*/ 2067 h 2366"/>
                <a:gd name="T12" fmla="*/ 739 w 2222"/>
                <a:gd name="T13" fmla="*/ 2365 h 2366"/>
                <a:gd name="T14" fmla="*/ 0 w 2222"/>
                <a:gd name="T15" fmla="*/ 1774 h 2366"/>
                <a:gd name="T16" fmla="*/ 739 w 2222"/>
                <a:gd name="T17" fmla="*/ 1031 h 2366"/>
                <a:gd name="T18" fmla="*/ 1331 w 2222"/>
                <a:gd name="T19" fmla="*/ 884 h 2366"/>
                <a:gd name="T20" fmla="*/ 1482 w 2222"/>
                <a:gd name="T21" fmla="*/ 738 h 2366"/>
                <a:gd name="T22" fmla="*/ 1037 w 2222"/>
                <a:gd name="T23" fmla="*/ 440 h 2366"/>
                <a:gd name="T24" fmla="*/ 739 w 2222"/>
                <a:gd name="T25" fmla="*/ 738 h 2366"/>
                <a:gd name="T26" fmla="*/ 147 w 2222"/>
                <a:gd name="T27" fmla="*/ 738 h 2366"/>
                <a:gd name="T28" fmla="*/ 1184 w 2222"/>
                <a:gd name="T29" fmla="*/ 0 h 2366"/>
                <a:gd name="T30" fmla="*/ 2074 w 2222"/>
                <a:gd name="T31" fmla="*/ 592 h 2366"/>
                <a:gd name="T32" fmla="*/ 2074 w 2222"/>
                <a:gd name="T33" fmla="*/ 1920 h 2366"/>
                <a:gd name="T34" fmla="*/ 1482 w 2222"/>
                <a:gd name="T35" fmla="*/ 1182 h 2366"/>
                <a:gd name="T36" fmla="*/ 1482 w 2222"/>
                <a:gd name="T37" fmla="*/ 1182 h 2366"/>
                <a:gd name="T38" fmla="*/ 1037 w 2222"/>
                <a:gd name="T39" fmla="*/ 1329 h 2366"/>
                <a:gd name="T40" fmla="*/ 592 w 2222"/>
                <a:gd name="T41" fmla="*/ 1774 h 2366"/>
                <a:gd name="T42" fmla="*/ 890 w 2222"/>
                <a:gd name="T43" fmla="*/ 1920 h 2366"/>
                <a:gd name="T44" fmla="*/ 1482 w 2222"/>
                <a:gd name="T45" fmla="*/ 1476 h 2366"/>
                <a:gd name="T46" fmla="*/ 1482 w 2222"/>
                <a:gd name="T47" fmla="*/ 1182 h 2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22" h="2366">
                  <a:moveTo>
                    <a:pt x="2074" y="1920"/>
                  </a:moveTo>
                  <a:lnTo>
                    <a:pt x="2074" y="1920"/>
                  </a:lnTo>
                  <a:cubicBezTo>
                    <a:pt x="2074" y="2214"/>
                    <a:pt x="2221" y="2214"/>
                    <a:pt x="2221" y="2214"/>
                  </a:cubicBezTo>
                  <a:cubicBezTo>
                    <a:pt x="2221" y="2365"/>
                    <a:pt x="2221" y="2365"/>
                    <a:pt x="2221" y="2365"/>
                  </a:cubicBezTo>
                  <a:cubicBezTo>
                    <a:pt x="1629" y="2365"/>
                    <a:pt x="1629" y="2365"/>
                    <a:pt x="1629" y="2365"/>
                  </a:cubicBezTo>
                  <a:cubicBezTo>
                    <a:pt x="1482" y="2214"/>
                    <a:pt x="1482" y="2214"/>
                    <a:pt x="1482" y="2067"/>
                  </a:cubicBezTo>
                  <a:cubicBezTo>
                    <a:pt x="1331" y="2214"/>
                    <a:pt x="1184" y="2365"/>
                    <a:pt x="739" y="2365"/>
                  </a:cubicBezTo>
                  <a:cubicBezTo>
                    <a:pt x="445" y="2365"/>
                    <a:pt x="0" y="2214"/>
                    <a:pt x="0" y="1774"/>
                  </a:cubicBezTo>
                  <a:cubicBezTo>
                    <a:pt x="0" y="1329"/>
                    <a:pt x="298" y="1031"/>
                    <a:pt x="739" y="1031"/>
                  </a:cubicBezTo>
                  <a:cubicBezTo>
                    <a:pt x="1331" y="884"/>
                    <a:pt x="1331" y="884"/>
                    <a:pt x="1331" y="884"/>
                  </a:cubicBezTo>
                  <a:cubicBezTo>
                    <a:pt x="1331" y="884"/>
                    <a:pt x="1482" y="884"/>
                    <a:pt x="1482" y="738"/>
                  </a:cubicBezTo>
                  <a:cubicBezTo>
                    <a:pt x="1482" y="440"/>
                    <a:pt x="1331" y="440"/>
                    <a:pt x="1037" y="440"/>
                  </a:cubicBezTo>
                  <a:cubicBezTo>
                    <a:pt x="739" y="440"/>
                    <a:pt x="739" y="592"/>
                    <a:pt x="739" y="738"/>
                  </a:cubicBezTo>
                  <a:cubicBezTo>
                    <a:pt x="147" y="738"/>
                    <a:pt x="147" y="738"/>
                    <a:pt x="147" y="738"/>
                  </a:cubicBezTo>
                  <a:cubicBezTo>
                    <a:pt x="147" y="0"/>
                    <a:pt x="739" y="0"/>
                    <a:pt x="1184" y="0"/>
                  </a:cubicBezTo>
                  <a:cubicBezTo>
                    <a:pt x="1482" y="0"/>
                    <a:pt x="2074" y="0"/>
                    <a:pt x="2074" y="592"/>
                  </a:cubicBezTo>
                  <a:lnTo>
                    <a:pt x="2074" y="1920"/>
                  </a:lnTo>
                  <a:close/>
                  <a:moveTo>
                    <a:pt x="1482" y="1182"/>
                  </a:moveTo>
                  <a:lnTo>
                    <a:pt x="1482" y="1182"/>
                  </a:lnTo>
                  <a:cubicBezTo>
                    <a:pt x="1482" y="1329"/>
                    <a:pt x="1331" y="1329"/>
                    <a:pt x="1037" y="1329"/>
                  </a:cubicBezTo>
                  <a:cubicBezTo>
                    <a:pt x="890" y="1329"/>
                    <a:pt x="592" y="1476"/>
                    <a:pt x="592" y="1774"/>
                  </a:cubicBezTo>
                  <a:cubicBezTo>
                    <a:pt x="592" y="1920"/>
                    <a:pt x="890" y="1920"/>
                    <a:pt x="890" y="1920"/>
                  </a:cubicBezTo>
                  <a:cubicBezTo>
                    <a:pt x="1184" y="1920"/>
                    <a:pt x="1482" y="1774"/>
                    <a:pt x="1482" y="1476"/>
                  </a:cubicBezTo>
                  <a:lnTo>
                    <a:pt x="1482" y="118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+mn-cs"/>
              </a:endParaRPr>
            </a:p>
          </p:txBody>
        </p:sp>
        <p:sp>
          <p:nvSpPr>
            <p:cNvPr id="21" name="Freeform 4"/>
            <p:cNvSpPr>
              <a:spLocks noChangeArrowheads="1"/>
            </p:cNvSpPr>
            <p:nvPr/>
          </p:nvSpPr>
          <p:spPr bwMode="auto">
            <a:xfrm>
              <a:off x="2436" y="2547"/>
              <a:ext cx="133" cy="737"/>
            </a:xfrm>
            <a:custGeom>
              <a:avLst/>
              <a:gdLst>
                <a:gd name="T0" fmla="*/ 592 w 593"/>
                <a:gd name="T1" fmla="*/ 3254 h 3255"/>
                <a:gd name="T2" fmla="*/ 0 w 593"/>
                <a:gd name="T3" fmla="*/ 3254 h 3255"/>
                <a:gd name="T4" fmla="*/ 0 w 593"/>
                <a:gd name="T5" fmla="*/ 0 h 3255"/>
                <a:gd name="T6" fmla="*/ 592 w 593"/>
                <a:gd name="T7" fmla="*/ 0 h 3255"/>
                <a:gd name="T8" fmla="*/ 592 w 593"/>
                <a:gd name="T9" fmla="*/ 3254 h 3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3" h="3255">
                  <a:moveTo>
                    <a:pt x="592" y="3254"/>
                  </a:moveTo>
                  <a:lnTo>
                    <a:pt x="0" y="3254"/>
                  </a:lnTo>
                  <a:lnTo>
                    <a:pt x="0" y="0"/>
                  </a:lnTo>
                  <a:lnTo>
                    <a:pt x="592" y="0"/>
                  </a:lnTo>
                  <a:lnTo>
                    <a:pt x="592" y="32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+mn-cs"/>
              </a:endParaRPr>
            </a:p>
          </p:txBody>
        </p:sp>
        <p:sp>
          <p:nvSpPr>
            <p:cNvPr id="23" name="Freeform 5"/>
            <p:cNvSpPr>
              <a:spLocks noChangeArrowheads="1"/>
            </p:cNvSpPr>
            <p:nvPr/>
          </p:nvSpPr>
          <p:spPr bwMode="auto">
            <a:xfrm>
              <a:off x="2637" y="2614"/>
              <a:ext cx="301" cy="670"/>
            </a:xfrm>
            <a:custGeom>
              <a:avLst/>
              <a:gdLst>
                <a:gd name="T0" fmla="*/ 886 w 1332"/>
                <a:gd name="T1" fmla="*/ 591 h 2957"/>
                <a:gd name="T2" fmla="*/ 886 w 1332"/>
                <a:gd name="T3" fmla="*/ 591 h 2957"/>
                <a:gd name="T4" fmla="*/ 1331 w 1332"/>
                <a:gd name="T5" fmla="*/ 591 h 2957"/>
                <a:gd name="T6" fmla="*/ 1331 w 1332"/>
                <a:gd name="T7" fmla="*/ 1031 h 2957"/>
                <a:gd name="T8" fmla="*/ 886 w 1332"/>
                <a:gd name="T9" fmla="*/ 1031 h 2957"/>
                <a:gd name="T10" fmla="*/ 886 w 1332"/>
                <a:gd name="T11" fmla="*/ 2365 h 2957"/>
                <a:gd name="T12" fmla="*/ 1184 w 1332"/>
                <a:gd name="T13" fmla="*/ 2511 h 2957"/>
                <a:gd name="T14" fmla="*/ 1331 w 1332"/>
                <a:gd name="T15" fmla="*/ 2511 h 2957"/>
                <a:gd name="T16" fmla="*/ 1331 w 1332"/>
                <a:gd name="T17" fmla="*/ 2956 h 2957"/>
                <a:gd name="T18" fmla="*/ 1037 w 1332"/>
                <a:gd name="T19" fmla="*/ 2956 h 2957"/>
                <a:gd name="T20" fmla="*/ 886 w 1332"/>
                <a:gd name="T21" fmla="*/ 2956 h 2957"/>
                <a:gd name="T22" fmla="*/ 294 w 1332"/>
                <a:gd name="T23" fmla="*/ 2511 h 2957"/>
                <a:gd name="T24" fmla="*/ 294 w 1332"/>
                <a:gd name="T25" fmla="*/ 1031 h 2957"/>
                <a:gd name="T26" fmla="*/ 0 w 1332"/>
                <a:gd name="T27" fmla="*/ 1031 h 2957"/>
                <a:gd name="T28" fmla="*/ 0 w 1332"/>
                <a:gd name="T29" fmla="*/ 591 h 2957"/>
                <a:gd name="T30" fmla="*/ 294 w 1332"/>
                <a:gd name="T31" fmla="*/ 591 h 2957"/>
                <a:gd name="T32" fmla="*/ 294 w 1332"/>
                <a:gd name="T33" fmla="*/ 0 h 2957"/>
                <a:gd name="T34" fmla="*/ 886 w 1332"/>
                <a:gd name="T35" fmla="*/ 0 h 2957"/>
                <a:gd name="T36" fmla="*/ 886 w 1332"/>
                <a:gd name="T37" fmla="*/ 591 h 2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32" h="2957">
                  <a:moveTo>
                    <a:pt x="886" y="591"/>
                  </a:moveTo>
                  <a:lnTo>
                    <a:pt x="886" y="591"/>
                  </a:lnTo>
                  <a:cubicBezTo>
                    <a:pt x="1331" y="591"/>
                    <a:pt x="1331" y="591"/>
                    <a:pt x="1331" y="591"/>
                  </a:cubicBezTo>
                  <a:cubicBezTo>
                    <a:pt x="1331" y="1031"/>
                    <a:pt x="1331" y="1031"/>
                    <a:pt x="1331" y="1031"/>
                  </a:cubicBezTo>
                  <a:cubicBezTo>
                    <a:pt x="886" y="1031"/>
                    <a:pt x="886" y="1031"/>
                    <a:pt x="886" y="1031"/>
                  </a:cubicBezTo>
                  <a:cubicBezTo>
                    <a:pt x="886" y="2365"/>
                    <a:pt x="886" y="2365"/>
                    <a:pt x="886" y="2365"/>
                  </a:cubicBezTo>
                  <a:cubicBezTo>
                    <a:pt x="886" y="2511"/>
                    <a:pt x="886" y="2511"/>
                    <a:pt x="1184" y="2511"/>
                  </a:cubicBezTo>
                  <a:cubicBezTo>
                    <a:pt x="1184" y="2511"/>
                    <a:pt x="1184" y="2511"/>
                    <a:pt x="1331" y="2511"/>
                  </a:cubicBezTo>
                  <a:cubicBezTo>
                    <a:pt x="1331" y="2956"/>
                    <a:pt x="1331" y="2956"/>
                    <a:pt x="1331" y="2956"/>
                  </a:cubicBezTo>
                  <a:cubicBezTo>
                    <a:pt x="1184" y="2956"/>
                    <a:pt x="1037" y="2956"/>
                    <a:pt x="1037" y="2956"/>
                  </a:cubicBezTo>
                  <a:cubicBezTo>
                    <a:pt x="886" y="2956"/>
                    <a:pt x="886" y="2956"/>
                    <a:pt x="886" y="2956"/>
                  </a:cubicBezTo>
                  <a:cubicBezTo>
                    <a:pt x="445" y="2956"/>
                    <a:pt x="294" y="2805"/>
                    <a:pt x="294" y="2511"/>
                  </a:cubicBezTo>
                  <a:cubicBezTo>
                    <a:pt x="294" y="1031"/>
                    <a:pt x="294" y="1031"/>
                    <a:pt x="294" y="1031"/>
                  </a:cubicBezTo>
                  <a:cubicBezTo>
                    <a:pt x="0" y="1031"/>
                    <a:pt x="0" y="1031"/>
                    <a:pt x="0" y="1031"/>
                  </a:cubicBezTo>
                  <a:cubicBezTo>
                    <a:pt x="0" y="591"/>
                    <a:pt x="0" y="591"/>
                    <a:pt x="0" y="591"/>
                  </a:cubicBezTo>
                  <a:cubicBezTo>
                    <a:pt x="294" y="591"/>
                    <a:pt x="294" y="591"/>
                    <a:pt x="294" y="591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886" y="0"/>
                    <a:pt x="886" y="0"/>
                    <a:pt x="886" y="0"/>
                  </a:cubicBezTo>
                  <a:lnTo>
                    <a:pt x="886" y="591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+mn-cs"/>
              </a:endParaRPr>
            </a:p>
          </p:txBody>
        </p:sp>
        <p:sp>
          <p:nvSpPr>
            <p:cNvPr id="24" name="Freeform 6"/>
            <p:cNvSpPr>
              <a:spLocks noChangeArrowheads="1"/>
            </p:cNvSpPr>
            <p:nvPr/>
          </p:nvSpPr>
          <p:spPr bwMode="auto">
            <a:xfrm>
              <a:off x="2972" y="2748"/>
              <a:ext cx="503" cy="536"/>
            </a:xfrm>
            <a:custGeom>
              <a:avLst/>
              <a:gdLst>
                <a:gd name="T0" fmla="*/ 2221 w 2222"/>
                <a:gd name="T1" fmla="*/ 1622 h 2366"/>
                <a:gd name="T2" fmla="*/ 2221 w 2222"/>
                <a:gd name="T3" fmla="*/ 1622 h 2366"/>
                <a:gd name="T4" fmla="*/ 1183 w 2222"/>
                <a:gd name="T5" fmla="*/ 2365 h 2366"/>
                <a:gd name="T6" fmla="*/ 0 w 2222"/>
                <a:gd name="T7" fmla="*/ 1182 h 2366"/>
                <a:gd name="T8" fmla="*/ 1183 w 2222"/>
                <a:gd name="T9" fmla="*/ 0 h 2366"/>
                <a:gd name="T10" fmla="*/ 2221 w 2222"/>
                <a:gd name="T11" fmla="*/ 1182 h 2366"/>
                <a:gd name="T12" fmla="*/ 2221 w 2222"/>
                <a:gd name="T13" fmla="*/ 1329 h 2366"/>
                <a:gd name="T14" fmla="*/ 592 w 2222"/>
                <a:gd name="T15" fmla="*/ 1329 h 2366"/>
                <a:gd name="T16" fmla="*/ 1183 w 2222"/>
                <a:gd name="T17" fmla="*/ 1920 h 2366"/>
                <a:gd name="T18" fmla="*/ 1629 w 2222"/>
                <a:gd name="T19" fmla="*/ 1622 h 2366"/>
                <a:gd name="T20" fmla="*/ 2221 w 2222"/>
                <a:gd name="T21" fmla="*/ 1622 h 2366"/>
                <a:gd name="T22" fmla="*/ 1629 w 2222"/>
                <a:gd name="T23" fmla="*/ 884 h 2366"/>
                <a:gd name="T24" fmla="*/ 1629 w 2222"/>
                <a:gd name="T25" fmla="*/ 884 h 2366"/>
                <a:gd name="T26" fmla="*/ 1183 w 2222"/>
                <a:gd name="T27" fmla="*/ 440 h 2366"/>
                <a:gd name="T28" fmla="*/ 592 w 2222"/>
                <a:gd name="T29" fmla="*/ 884 h 2366"/>
                <a:gd name="T30" fmla="*/ 1629 w 2222"/>
                <a:gd name="T31" fmla="*/ 884 h 2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22" h="2366">
                  <a:moveTo>
                    <a:pt x="2221" y="1622"/>
                  </a:moveTo>
                  <a:lnTo>
                    <a:pt x="2221" y="1622"/>
                  </a:lnTo>
                  <a:cubicBezTo>
                    <a:pt x="2074" y="2214"/>
                    <a:pt x="1629" y="2365"/>
                    <a:pt x="1183" y="2365"/>
                  </a:cubicBezTo>
                  <a:cubicBezTo>
                    <a:pt x="592" y="2365"/>
                    <a:pt x="0" y="2067"/>
                    <a:pt x="0" y="1182"/>
                  </a:cubicBezTo>
                  <a:cubicBezTo>
                    <a:pt x="0" y="884"/>
                    <a:pt x="152" y="0"/>
                    <a:pt x="1183" y="0"/>
                  </a:cubicBezTo>
                  <a:cubicBezTo>
                    <a:pt x="1629" y="0"/>
                    <a:pt x="2221" y="147"/>
                    <a:pt x="2221" y="1182"/>
                  </a:cubicBezTo>
                  <a:cubicBezTo>
                    <a:pt x="2221" y="1329"/>
                    <a:pt x="2221" y="1329"/>
                    <a:pt x="2221" y="1329"/>
                  </a:cubicBezTo>
                  <a:cubicBezTo>
                    <a:pt x="592" y="1329"/>
                    <a:pt x="592" y="1329"/>
                    <a:pt x="592" y="1329"/>
                  </a:cubicBezTo>
                  <a:cubicBezTo>
                    <a:pt x="592" y="1476"/>
                    <a:pt x="744" y="1920"/>
                    <a:pt x="1183" y="1920"/>
                  </a:cubicBezTo>
                  <a:cubicBezTo>
                    <a:pt x="1335" y="1920"/>
                    <a:pt x="1482" y="1774"/>
                    <a:pt x="1629" y="1622"/>
                  </a:cubicBezTo>
                  <a:lnTo>
                    <a:pt x="2221" y="1622"/>
                  </a:lnTo>
                  <a:close/>
                  <a:moveTo>
                    <a:pt x="1629" y="884"/>
                  </a:moveTo>
                  <a:lnTo>
                    <a:pt x="1629" y="884"/>
                  </a:lnTo>
                  <a:cubicBezTo>
                    <a:pt x="1629" y="592"/>
                    <a:pt x="1335" y="440"/>
                    <a:pt x="1183" y="440"/>
                  </a:cubicBezTo>
                  <a:cubicBezTo>
                    <a:pt x="890" y="440"/>
                    <a:pt x="744" y="592"/>
                    <a:pt x="592" y="884"/>
                  </a:cubicBezTo>
                  <a:lnTo>
                    <a:pt x="1629" y="88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+mn-cs"/>
              </a:endParaRPr>
            </a:p>
          </p:txBody>
        </p:sp>
        <p:sp>
          <p:nvSpPr>
            <p:cNvPr id="25" name="Freeform 7"/>
            <p:cNvSpPr>
              <a:spLocks noChangeArrowheads="1"/>
            </p:cNvSpPr>
            <p:nvPr/>
          </p:nvSpPr>
          <p:spPr bwMode="auto">
            <a:xfrm>
              <a:off x="3509" y="2748"/>
              <a:ext cx="503" cy="536"/>
            </a:xfrm>
            <a:custGeom>
              <a:avLst/>
              <a:gdLst>
                <a:gd name="T0" fmla="*/ 2221 w 2222"/>
                <a:gd name="T1" fmla="*/ 1476 h 2366"/>
                <a:gd name="T2" fmla="*/ 2221 w 2222"/>
                <a:gd name="T3" fmla="*/ 1476 h 2366"/>
                <a:gd name="T4" fmla="*/ 1184 w 2222"/>
                <a:gd name="T5" fmla="*/ 2365 h 2366"/>
                <a:gd name="T6" fmla="*/ 0 w 2222"/>
                <a:gd name="T7" fmla="*/ 1182 h 2366"/>
                <a:gd name="T8" fmla="*/ 1184 w 2222"/>
                <a:gd name="T9" fmla="*/ 0 h 2366"/>
                <a:gd name="T10" fmla="*/ 2221 w 2222"/>
                <a:gd name="T11" fmla="*/ 884 h 2366"/>
                <a:gd name="T12" fmla="*/ 1629 w 2222"/>
                <a:gd name="T13" fmla="*/ 884 h 2366"/>
                <a:gd name="T14" fmla="*/ 1184 w 2222"/>
                <a:gd name="T15" fmla="*/ 440 h 2366"/>
                <a:gd name="T16" fmla="*/ 1184 w 2222"/>
                <a:gd name="T17" fmla="*/ 440 h 2366"/>
                <a:gd name="T18" fmla="*/ 744 w 2222"/>
                <a:gd name="T19" fmla="*/ 1182 h 2366"/>
                <a:gd name="T20" fmla="*/ 1184 w 2222"/>
                <a:gd name="T21" fmla="*/ 1920 h 2366"/>
                <a:gd name="T22" fmla="*/ 1629 w 2222"/>
                <a:gd name="T23" fmla="*/ 1476 h 2366"/>
                <a:gd name="T24" fmla="*/ 2221 w 2222"/>
                <a:gd name="T25" fmla="*/ 1476 h 2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22" h="2366">
                  <a:moveTo>
                    <a:pt x="2221" y="1476"/>
                  </a:moveTo>
                  <a:lnTo>
                    <a:pt x="2221" y="1476"/>
                  </a:lnTo>
                  <a:cubicBezTo>
                    <a:pt x="2221" y="1774"/>
                    <a:pt x="2075" y="2365"/>
                    <a:pt x="1184" y="2365"/>
                  </a:cubicBezTo>
                  <a:cubicBezTo>
                    <a:pt x="299" y="2365"/>
                    <a:pt x="0" y="1774"/>
                    <a:pt x="0" y="1182"/>
                  </a:cubicBezTo>
                  <a:cubicBezTo>
                    <a:pt x="0" y="440"/>
                    <a:pt x="446" y="0"/>
                    <a:pt x="1184" y="0"/>
                  </a:cubicBezTo>
                  <a:cubicBezTo>
                    <a:pt x="1629" y="0"/>
                    <a:pt x="2221" y="147"/>
                    <a:pt x="2221" y="884"/>
                  </a:cubicBezTo>
                  <a:cubicBezTo>
                    <a:pt x="1629" y="884"/>
                    <a:pt x="1629" y="884"/>
                    <a:pt x="1629" y="884"/>
                  </a:cubicBezTo>
                  <a:cubicBezTo>
                    <a:pt x="1629" y="738"/>
                    <a:pt x="1483" y="440"/>
                    <a:pt x="1184" y="440"/>
                  </a:cubicBezTo>
                  <a:lnTo>
                    <a:pt x="1184" y="440"/>
                  </a:lnTo>
                  <a:cubicBezTo>
                    <a:pt x="744" y="440"/>
                    <a:pt x="744" y="884"/>
                    <a:pt x="744" y="1182"/>
                  </a:cubicBezTo>
                  <a:cubicBezTo>
                    <a:pt x="744" y="1476"/>
                    <a:pt x="744" y="1920"/>
                    <a:pt x="1184" y="1920"/>
                  </a:cubicBezTo>
                  <a:cubicBezTo>
                    <a:pt x="1483" y="1920"/>
                    <a:pt x="1629" y="1622"/>
                    <a:pt x="1629" y="1476"/>
                  </a:cubicBezTo>
                  <a:lnTo>
                    <a:pt x="2221" y="147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+mn-cs"/>
              </a:endParaRPr>
            </a:p>
          </p:txBody>
        </p:sp>
        <p:sp>
          <p:nvSpPr>
            <p:cNvPr id="26" name="Freeform 8"/>
            <p:cNvSpPr>
              <a:spLocks noChangeArrowheads="1"/>
            </p:cNvSpPr>
            <p:nvPr/>
          </p:nvSpPr>
          <p:spPr bwMode="auto">
            <a:xfrm>
              <a:off x="4079" y="2547"/>
              <a:ext cx="503" cy="737"/>
            </a:xfrm>
            <a:custGeom>
              <a:avLst/>
              <a:gdLst>
                <a:gd name="T0" fmla="*/ 2221 w 2222"/>
                <a:gd name="T1" fmla="*/ 3254 h 3255"/>
                <a:gd name="T2" fmla="*/ 2221 w 2222"/>
                <a:gd name="T3" fmla="*/ 3254 h 3255"/>
                <a:gd name="T4" fmla="*/ 1482 w 2222"/>
                <a:gd name="T5" fmla="*/ 3254 h 3255"/>
                <a:gd name="T6" fmla="*/ 1482 w 2222"/>
                <a:gd name="T7" fmla="*/ 1773 h 3255"/>
                <a:gd name="T8" fmla="*/ 1189 w 2222"/>
                <a:gd name="T9" fmla="*/ 1329 h 3255"/>
                <a:gd name="T10" fmla="*/ 597 w 2222"/>
                <a:gd name="T11" fmla="*/ 1920 h 3255"/>
                <a:gd name="T12" fmla="*/ 597 w 2222"/>
                <a:gd name="T13" fmla="*/ 3254 h 3255"/>
                <a:gd name="T14" fmla="*/ 0 w 2222"/>
                <a:gd name="T15" fmla="*/ 3254 h 3255"/>
                <a:gd name="T16" fmla="*/ 0 w 2222"/>
                <a:gd name="T17" fmla="*/ 0 h 3255"/>
                <a:gd name="T18" fmla="*/ 597 w 2222"/>
                <a:gd name="T19" fmla="*/ 0 h 3255"/>
                <a:gd name="T20" fmla="*/ 597 w 2222"/>
                <a:gd name="T21" fmla="*/ 1183 h 3255"/>
                <a:gd name="T22" fmla="*/ 597 w 2222"/>
                <a:gd name="T23" fmla="*/ 1183 h 3255"/>
                <a:gd name="T24" fmla="*/ 1336 w 2222"/>
                <a:gd name="T25" fmla="*/ 889 h 3255"/>
                <a:gd name="T26" fmla="*/ 2221 w 2222"/>
                <a:gd name="T27" fmla="*/ 1627 h 3255"/>
                <a:gd name="T28" fmla="*/ 2221 w 2222"/>
                <a:gd name="T29" fmla="*/ 3254 h 3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22" h="3255">
                  <a:moveTo>
                    <a:pt x="2221" y="3254"/>
                  </a:moveTo>
                  <a:lnTo>
                    <a:pt x="2221" y="3254"/>
                  </a:lnTo>
                  <a:cubicBezTo>
                    <a:pt x="1482" y="3254"/>
                    <a:pt x="1482" y="3254"/>
                    <a:pt x="1482" y="3254"/>
                  </a:cubicBezTo>
                  <a:cubicBezTo>
                    <a:pt x="1482" y="1773"/>
                    <a:pt x="1482" y="1773"/>
                    <a:pt x="1482" y="1773"/>
                  </a:cubicBezTo>
                  <a:cubicBezTo>
                    <a:pt x="1482" y="1627"/>
                    <a:pt x="1482" y="1329"/>
                    <a:pt x="1189" y="1329"/>
                  </a:cubicBezTo>
                  <a:cubicBezTo>
                    <a:pt x="890" y="1329"/>
                    <a:pt x="597" y="1481"/>
                    <a:pt x="597" y="1920"/>
                  </a:cubicBezTo>
                  <a:cubicBezTo>
                    <a:pt x="597" y="3254"/>
                    <a:pt x="597" y="3254"/>
                    <a:pt x="597" y="3254"/>
                  </a:cubicBezTo>
                  <a:cubicBezTo>
                    <a:pt x="0" y="3254"/>
                    <a:pt x="0" y="3254"/>
                    <a:pt x="0" y="325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97" y="0"/>
                    <a:pt x="597" y="0"/>
                    <a:pt x="597" y="0"/>
                  </a:cubicBezTo>
                  <a:cubicBezTo>
                    <a:pt x="597" y="1183"/>
                    <a:pt x="597" y="1183"/>
                    <a:pt x="597" y="1183"/>
                  </a:cubicBezTo>
                  <a:lnTo>
                    <a:pt x="597" y="1183"/>
                  </a:lnTo>
                  <a:cubicBezTo>
                    <a:pt x="744" y="1036"/>
                    <a:pt x="1037" y="889"/>
                    <a:pt x="1336" y="889"/>
                  </a:cubicBezTo>
                  <a:cubicBezTo>
                    <a:pt x="1781" y="889"/>
                    <a:pt x="2221" y="1036"/>
                    <a:pt x="2221" y="1627"/>
                  </a:cubicBezTo>
                  <a:lnTo>
                    <a:pt x="2221" y="325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+mn-cs"/>
              </a:endParaRPr>
            </a:p>
          </p:txBody>
        </p:sp>
        <p:sp>
          <p:nvSpPr>
            <p:cNvPr id="27" name="Freeform 9"/>
            <p:cNvSpPr>
              <a:spLocks noChangeArrowheads="1"/>
            </p:cNvSpPr>
            <p:nvPr/>
          </p:nvSpPr>
          <p:spPr bwMode="auto">
            <a:xfrm>
              <a:off x="4651" y="3184"/>
              <a:ext cx="301" cy="100"/>
            </a:xfrm>
            <a:custGeom>
              <a:avLst/>
              <a:gdLst>
                <a:gd name="T0" fmla="*/ 0 w 1331"/>
                <a:gd name="T1" fmla="*/ 445 h 446"/>
                <a:gd name="T2" fmla="*/ 1330 w 1331"/>
                <a:gd name="T3" fmla="*/ 445 h 446"/>
                <a:gd name="T4" fmla="*/ 1330 w 1331"/>
                <a:gd name="T5" fmla="*/ 0 h 446"/>
                <a:gd name="T6" fmla="*/ 0 w 1331"/>
                <a:gd name="T7" fmla="*/ 0 h 446"/>
                <a:gd name="T8" fmla="*/ 0 w 1331"/>
                <a:gd name="T9" fmla="*/ 445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1" h="446">
                  <a:moveTo>
                    <a:pt x="0" y="445"/>
                  </a:moveTo>
                  <a:lnTo>
                    <a:pt x="1330" y="445"/>
                  </a:lnTo>
                  <a:lnTo>
                    <a:pt x="1330" y="0"/>
                  </a:lnTo>
                  <a:lnTo>
                    <a:pt x="0" y="0"/>
                  </a:lnTo>
                  <a:lnTo>
                    <a:pt x="0" y="44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+mn-cs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96A92AC8-7B77-7644-97EF-3131C3B8AE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6019800"/>
            <a:ext cx="685800" cy="14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3107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 hasCustomPrompt="1"/>
          </p:nvPr>
        </p:nvSpPr>
        <p:spPr>
          <a:xfrm>
            <a:off x="1882775" y="1828800"/>
            <a:ext cx="8443913" cy="3200400"/>
          </a:xfrm>
          <a:prstGeom prst="rect">
            <a:avLst/>
          </a:prstGeom>
          <a:ln w="127000">
            <a:solidFill>
              <a:schemeClr val="accent3"/>
            </a:solidFill>
            <a:miter lim="800000"/>
          </a:ln>
        </p:spPr>
        <p:txBody>
          <a:bodyPr anchor="ctr" anchorCtr="1">
            <a:noAutofit/>
          </a:bodyPr>
          <a:lstStyle>
            <a:lvl1pPr>
              <a:lnSpc>
                <a:spcPct val="100000"/>
              </a:lnSpc>
              <a:defRPr sz="4267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566988" y="5257801"/>
            <a:ext cx="7034212" cy="228600"/>
          </a:xfrm>
          <a:prstGeom prst="rect">
            <a:avLst/>
          </a:prstGeom>
        </p:spPr>
        <p:txBody>
          <a:bodyPr tIns="0" rIns="0" bIns="0">
            <a:noAutofit/>
          </a:bodyPr>
          <a:lstStyle>
            <a:lvl1pPr algn="r">
              <a:spcBef>
                <a:spcPts val="0"/>
              </a:spcBef>
              <a:buNone/>
              <a:defRPr sz="1200" b="0" i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Sub-Title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FEB4B8B-B0EB-8D4A-913F-E4346C44BDE2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45068"/>
            <a:ext cx="684000" cy="1407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0398422-2D75-1449-8C5E-ABF64916CC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545200"/>
            <a:ext cx="683027" cy="1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76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C1CD4F9-060A-F64B-9C2F-6DD0C98F378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81681" y="1828800"/>
            <a:ext cx="4630737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087FE2B-06AF-F444-97EE-B1410A41A2B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63638" y="1828800"/>
            <a:ext cx="4630737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B8DDBB5-4797-F040-8D18-4C0C3087A3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3639" y="457201"/>
            <a:ext cx="9848850" cy="685800"/>
          </a:xfrm>
          <a:prstGeom prst="rect">
            <a:avLst/>
          </a:prstGeom>
        </p:spPr>
        <p:txBody>
          <a:bodyPr lIns="0" tIns="0" bIns="0" anchor="ctr"/>
          <a:lstStyle>
            <a:lvl1pPr algn="l">
              <a:defRPr baseline="0"/>
            </a:lvl1pPr>
          </a:lstStyle>
          <a:p>
            <a:r>
              <a:rPr lang="en-US" dirty="0"/>
              <a:t>Title and content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1AECD53-B85A-D646-9F69-066B20268C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3639" y="1143000"/>
            <a:ext cx="9848850" cy="457200"/>
          </a:xfrm>
          <a:prstGeom prst="rect">
            <a:avLst/>
          </a:prstGeom>
        </p:spPr>
        <p:txBody>
          <a:bodyPr lIns="0" tIns="0" bIns="0"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210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69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CD651C-C8D3-364E-AF4B-91A7A7D5D2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63638" y="1828800"/>
            <a:ext cx="9848850" cy="457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E4F9C26-48BF-FC4F-9913-DD7FAD319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3638" y="457200"/>
            <a:ext cx="9848850" cy="685800"/>
          </a:xfrm>
          <a:prstGeom prst="rect">
            <a:avLst/>
          </a:prstGeom>
        </p:spPr>
        <p:txBody>
          <a:bodyPr lIns="0" tIns="0" bIns="0" anchor="ctr"/>
          <a:lstStyle>
            <a:lvl1pPr algn="l">
              <a:defRPr baseline="0"/>
            </a:lvl1pPr>
          </a:lstStyle>
          <a:p>
            <a:r>
              <a:rPr lang="en-US" dirty="0"/>
              <a:t>Title and content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2D560A0-0DC2-F441-B7B3-7D9E97803C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63639" y="1143000"/>
            <a:ext cx="9848850" cy="457200"/>
          </a:xfrm>
          <a:prstGeom prst="rect">
            <a:avLst/>
          </a:prstGeom>
        </p:spPr>
        <p:txBody>
          <a:bodyPr lIns="0" tIns="0" bIns="0" anchor="t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2100" i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97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00311B-49CA-634E-AC4F-D0CBF356049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87888" y="1371600"/>
            <a:ext cx="2819400" cy="4343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E119989-22A8-AC4F-A2A0-C5481174938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96055" y="1371600"/>
            <a:ext cx="2816433" cy="4343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ADAC38E4-5B5E-F04B-84FA-6556F0E91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638" y="1371600"/>
            <a:ext cx="2819400" cy="4343400"/>
          </a:xfrm>
        </p:spPr>
        <p:txBody>
          <a:bodyPr lIns="0" tIns="0" rIns="0" bIns="0"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19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86340535-B665-854D-8F07-8CAE0B9FA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CB91B6-DE1D-FC4D-B405-A4EDCA37C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1001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hf hdr="0" ftr="0" dt="0"/>
  <p:txStyles>
    <p:titleStyle>
      <a:lvl1pPr algn="l" defTabSz="914318" rtl="0" eaLnBrk="1" latinLnBrk="0" hangingPunct="1">
        <a:lnSpc>
          <a:spcPct val="100000"/>
        </a:lnSpc>
        <a:spcBef>
          <a:spcPct val="0"/>
        </a:spcBef>
        <a:buNone/>
        <a:defRPr sz="3600" b="1" i="0" kern="1200" spc="-150" baseline="0">
          <a:solidFill>
            <a:schemeClr val="tx1"/>
          </a:solidFill>
          <a:latin typeface="Helvetica" pitchFamily="2" charset="0"/>
          <a:ea typeface="Helvetica" pitchFamily="2" charset="0"/>
          <a:cs typeface="Helvetica" pitchFamily="2" charset="0"/>
        </a:defRPr>
      </a:lvl1pPr>
    </p:titleStyle>
    <p:bodyStyle>
      <a:lvl1pPr marL="285750" indent="-285750" algn="l" defTabSz="914318" rtl="0" eaLnBrk="1" latinLnBrk="0" hangingPunct="1">
        <a:lnSpc>
          <a:spcPct val="140000"/>
        </a:lnSpc>
        <a:spcBef>
          <a:spcPts val="1000"/>
        </a:spcBef>
        <a:buFont typeface="Apple SD Gothic Neo Regular" panose="02000300000000000000" pitchFamily="2" charset="-127"/>
        <a:buChar char="◼"/>
        <a:tabLst/>
        <a:defRPr sz="1400" b="0" kern="1200" spc="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468313" indent="-285750" algn="l" defTabSz="914318" rtl="0" eaLnBrk="1" latinLnBrk="0" hangingPunct="1">
        <a:lnSpc>
          <a:spcPct val="140000"/>
        </a:lnSpc>
        <a:spcBef>
          <a:spcPts val="499"/>
        </a:spcBef>
        <a:buFont typeface="Apple SD Gothic Neo Regular" panose="02000300000000000000" pitchFamily="2" charset="-127"/>
        <a:buChar char="◻"/>
        <a:tabLst/>
        <a:defRPr sz="1400" kern="1200" spc="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579438" indent="-171450" algn="l" defTabSz="914318" rtl="0" eaLnBrk="1" latinLnBrk="0" hangingPunct="1">
        <a:lnSpc>
          <a:spcPct val="140000"/>
        </a:lnSpc>
        <a:spcBef>
          <a:spcPts val="499"/>
        </a:spcBef>
        <a:buFont typeface="Apple SD Gothic Neo Regular" panose="02000300000000000000" pitchFamily="2" charset="-127"/>
        <a:buChar char="◼"/>
        <a:tabLst/>
        <a:defRPr sz="1200" b="0" i="0" kern="1200" spc="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795337" marR="0" indent="-171450" algn="l" defTabSz="914318" rtl="0" eaLnBrk="1" fontAlgn="auto" latinLnBrk="0" hangingPunct="1">
        <a:lnSpc>
          <a:spcPct val="140000"/>
        </a:lnSpc>
        <a:spcBef>
          <a:spcPts val="499"/>
        </a:spcBef>
        <a:spcAft>
          <a:spcPts val="0"/>
        </a:spcAft>
        <a:buClr>
          <a:schemeClr val="accent1"/>
        </a:buClr>
        <a:buSzTx/>
        <a:buFont typeface="Apple SD Gothic Neo Regular" panose="02000300000000000000" pitchFamily="2" charset="-127"/>
        <a:buChar char="◼"/>
        <a:tabLst/>
        <a:defRPr sz="1200" kern="1200" spc="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1063625" marR="0" indent="-171450" algn="l" defTabSz="914318" rtl="0" eaLnBrk="1" fontAlgn="auto" latinLnBrk="0" hangingPunct="1">
        <a:lnSpc>
          <a:spcPct val="140000"/>
        </a:lnSpc>
        <a:spcBef>
          <a:spcPts val="499"/>
        </a:spcBef>
        <a:spcAft>
          <a:spcPts val="0"/>
        </a:spcAft>
        <a:buClr>
          <a:schemeClr val="tx1"/>
        </a:buClr>
        <a:buSzTx/>
        <a:buFont typeface="Apple SD Gothic Neo Regular" panose="02000300000000000000" pitchFamily="2" charset="-127"/>
        <a:buChar char="◻"/>
        <a:tabLst>
          <a:tab pos="1417638" algn="l"/>
        </a:tabLst>
        <a:defRPr lang="en-US" sz="1200" i="0" kern="1200" spc="0" baseline="0" smtClean="0">
          <a:solidFill>
            <a:schemeClr val="tx1"/>
          </a:solidFill>
          <a:latin typeface="+mj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2016">
          <p15:clr>
            <a:srgbClr val="F26B43"/>
          </p15:clr>
        </p15:guide>
        <p15:guide id="4" orient="horz" pos="1872">
          <p15:clr>
            <a:srgbClr val="F26B43"/>
          </p15:clr>
        </p15:guide>
        <p15:guide id="5" orient="horz" pos="1728">
          <p15:clr>
            <a:srgbClr val="F26B43"/>
          </p15:clr>
        </p15:guide>
        <p15:guide id="6" orient="horz" pos="1584">
          <p15:clr>
            <a:srgbClr val="F26B43"/>
          </p15:clr>
        </p15:guide>
        <p15:guide id="7" orient="horz" pos="1457">
          <p15:clr>
            <a:srgbClr val="F26B43"/>
          </p15:clr>
        </p15:guide>
        <p15:guide id="8" orient="horz" pos="1296">
          <p15:clr>
            <a:srgbClr val="F26B43"/>
          </p15:clr>
        </p15:guide>
        <p15:guide id="9" orient="horz" pos="1152">
          <p15:clr>
            <a:srgbClr val="F26B43"/>
          </p15:clr>
        </p15:guide>
        <p15:guide id="10" orient="horz" pos="1008">
          <p15:clr>
            <a:srgbClr val="F26B43"/>
          </p15:clr>
        </p15:guide>
        <p15:guide id="11" orient="horz" pos="864">
          <p15:clr>
            <a:srgbClr val="F26B43"/>
          </p15:clr>
        </p15:guide>
        <p15:guide id="12" orient="horz" pos="731">
          <p15:clr>
            <a:srgbClr val="F26B43"/>
          </p15:clr>
        </p15:guide>
        <p15:guide id="13" orient="horz" pos="576">
          <p15:clr>
            <a:srgbClr val="F26B43"/>
          </p15:clr>
        </p15:guide>
        <p15:guide id="14" orient="horz" pos="432">
          <p15:clr>
            <a:srgbClr val="F26B43"/>
          </p15:clr>
        </p15:guide>
        <p15:guide id="15" orient="horz" pos="288">
          <p15:clr>
            <a:srgbClr val="F26B43"/>
          </p15:clr>
        </p15:guide>
        <p15:guide id="16" orient="horz" pos="2304">
          <p15:clr>
            <a:srgbClr val="F26B43"/>
          </p15:clr>
        </p15:guide>
        <p15:guide id="17" orient="horz" pos="2448">
          <p15:clr>
            <a:srgbClr val="F26B43"/>
          </p15:clr>
        </p15:guide>
        <p15:guide id="18" orient="horz" pos="2592">
          <p15:clr>
            <a:srgbClr val="F26B43"/>
          </p15:clr>
        </p15:guide>
        <p15:guide id="19" orient="horz" pos="2736">
          <p15:clr>
            <a:srgbClr val="F26B43"/>
          </p15:clr>
        </p15:guide>
        <p15:guide id="20" orient="horz" pos="2880">
          <p15:clr>
            <a:srgbClr val="F26B43"/>
          </p15:clr>
        </p15:guide>
        <p15:guide id="21" orient="horz" pos="3024">
          <p15:clr>
            <a:srgbClr val="F26B43"/>
          </p15:clr>
        </p15:guide>
        <p15:guide id="22" orient="horz" pos="3168">
          <p15:clr>
            <a:srgbClr val="F26B43"/>
          </p15:clr>
        </p15:guide>
        <p15:guide id="23" orient="horz" pos="3312">
          <p15:clr>
            <a:srgbClr val="F26B43"/>
          </p15:clr>
        </p15:guide>
        <p15:guide id="24" orient="horz" pos="3456">
          <p15:clr>
            <a:srgbClr val="F26B43"/>
          </p15:clr>
        </p15:guide>
        <p15:guide id="25" orient="horz" pos="3600">
          <p15:clr>
            <a:srgbClr val="F26B43"/>
          </p15:clr>
        </p15:guide>
        <p15:guide id="26" orient="horz" pos="3744">
          <p15:clr>
            <a:srgbClr val="F26B43"/>
          </p15:clr>
        </p15:guide>
        <p15:guide id="27" orient="horz" pos="3888">
          <p15:clr>
            <a:srgbClr val="F26B43"/>
          </p15:clr>
        </p15:guide>
        <p15:guide id="28" orient="horz" pos="4032">
          <p15:clr>
            <a:srgbClr val="F26B43"/>
          </p15:clr>
        </p15:guide>
        <p15:guide id="29" pos="288">
          <p15:clr>
            <a:srgbClr val="F26B43"/>
          </p15:clr>
        </p15:guide>
        <p15:guide id="30" pos="7392">
          <p15:clr>
            <a:srgbClr val="F26B43"/>
          </p15:clr>
        </p15:guide>
        <p15:guide id="31" pos="2064">
          <p15:clr>
            <a:srgbClr val="F26B43"/>
          </p15:clr>
        </p15:guide>
        <p15:guide id="32" pos="5616">
          <p15:clr>
            <a:srgbClr val="F26B43"/>
          </p15:clr>
        </p15:guide>
        <p15:guide id="33" pos="4729">
          <p15:clr>
            <a:srgbClr val="F26B43"/>
          </p15:clr>
        </p15:guide>
        <p15:guide id="34" pos="6505">
          <p15:clr>
            <a:srgbClr val="F26B43"/>
          </p15:clr>
        </p15:guide>
        <p15:guide id="35" pos="2953">
          <p15:clr>
            <a:srgbClr val="F26B43"/>
          </p15:clr>
        </p15:guide>
        <p15:guide id="36" pos="1186">
          <p15:clr>
            <a:srgbClr val="F26B43"/>
          </p15:clr>
        </p15:guide>
        <p15:guide id="37" pos="733">
          <p15:clr>
            <a:srgbClr val="F26B43"/>
          </p15:clr>
        </p15:guide>
        <p15:guide id="38" pos="1617">
          <p15:clr>
            <a:srgbClr val="F26B43"/>
          </p15:clr>
        </p15:guide>
        <p15:guide id="39" pos="2502">
          <p15:clr>
            <a:srgbClr val="F26B43"/>
          </p15:clr>
        </p15:guide>
        <p15:guide id="40" pos="3386">
          <p15:clr>
            <a:srgbClr val="F26B43"/>
          </p15:clr>
        </p15:guide>
        <p15:guide id="41" pos="4271">
          <p15:clr>
            <a:srgbClr val="F26B43"/>
          </p15:clr>
        </p15:guide>
        <p15:guide id="42" pos="5161">
          <p15:clr>
            <a:srgbClr val="F26B43"/>
          </p15:clr>
        </p15:guide>
        <p15:guide id="43" pos="6048">
          <p15:clr>
            <a:srgbClr val="F26B43"/>
          </p15:clr>
        </p15:guide>
        <p15:guide id="44" pos="6937">
          <p15:clr>
            <a:srgbClr val="F26B43"/>
          </p15:clr>
        </p15:guide>
        <p15:guide id="45">
          <p15:clr>
            <a:srgbClr val="F26B43"/>
          </p15:clr>
        </p15:guide>
        <p15:guide id="46" pos="7680">
          <p15:clr>
            <a:srgbClr val="F26B43"/>
          </p15:clr>
        </p15:guide>
        <p15:guide id="47" orient="horz">
          <p15:clr>
            <a:srgbClr val="F26B43"/>
          </p15:clr>
        </p15:guide>
        <p15:guide id="48" orient="horz" pos="43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9fcK19CAjWM?feature=oembed" TargetMode="Externa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FDCEFE-06A8-0040-87C2-D2688B3EF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B20D17-F575-0C4F-AD11-93FF6F4D65E9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r>
              <a:rPr lang="en-US" dirty="0"/>
              <a:t>A11Y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9CCD76-8010-3146-BAB9-9906B25A6C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545200"/>
            <a:ext cx="683027" cy="140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2E3F1A-86CD-A04A-AEC3-326AF7E726F7}"/>
              </a:ext>
            </a:extLst>
          </p:cNvPr>
          <p:cNvSpPr txBox="1"/>
          <p:nvPr/>
        </p:nvSpPr>
        <p:spPr>
          <a:xfrm>
            <a:off x="10583867" y="6595214"/>
            <a:ext cx="16257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version 1.0 (06272018)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17BB82-4B58-C149-885D-121A5964C7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316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AB44A71-931E-A742-A2B2-A5E8CD1C4B8E}"/>
              </a:ext>
            </a:extLst>
          </p:cNvPr>
          <p:cNvGrpSpPr/>
          <p:nvPr/>
        </p:nvGrpSpPr>
        <p:grpSpPr>
          <a:xfrm>
            <a:off x="2080278" y="457200"/>
            <a:ext cx="1205846" cy="5943600"/>
            <a:chOff x="2080278" y="457200"/>
            <a:chExt cx="1205846" cy="5943600"/>
          </a:xfrm>
        </p:grpSpPr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FA2B78B9-446A-D64E-BDAE-20603B11FC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57144" y="3313773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chemeClr val="accent1"/>
                  </a:solidFill>
                </a:rPr>
                <a:t>Retail / FMCG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67704BC-BCE5-2A49-95C9-580F49550C12}"/>
                </a:ext>
              </a:extLst>
            </p:cNvPr>
            <p:cNvSpPr/>
            <p:nvPr/>
          </p:nvSpPr>
          <p:spPr>
            <a:xfrm>
              <a:off x="2566988" y="457200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77ACC16-9BE0-334C-800D-17C69DB9A3FB}"/>
              </a:ext>
            </a:extLst>
          </p:cNvPr>
          <p:cNvGrpSpPr/>
          <p:nvPr/>
        </p:nvGrpSpPr>
        <p:grpSpPr>
          <a:xfrm>
            <a:off x="3472516" y="461958"/>
            <a:ext cx="1234422" cy="5943600"/>
            <a:chOff x="3472516" y="461958"/>
            <a:chExt cx="1234422" cy="5943600"/>
          </a:xfrm>
        </p:grpSpPr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EBAA8344-28DE-314B-BA28-29DE216D3D26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449382" y="3318531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chemeClr val="accent2"/>
                  </a:solidFill>
                </a:rPr>
                <a:t>Automotive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996021D-6319-6E40-91FF-F31379BE77EF}"/>
                </a:ext>
              </a:extLst>
            </p:cNvPr>
            <p:cNvSpPr/>
            <p:nvPr/>
          </p:nvSpPr>
          <p:spPr>
            <a:xfrm>
              <a:off x="3987802" y="461958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C8F82B-FF65-884A-AF3A-A95C6B7B4C61}"/>
              </a:ext>
            </a:extLst>
          </p:cNvPr>
          <p:cNvGrpSpPr/>
          <p:nvPr/>
        </p:nvGrpSpPr>
        <p:grpSpPr>
          <a:xfrm>
            <a:off x="4876800" y="461958"/>
            <a:ext cx="1234422" cy="5943600"/>
            <a:chOff x="4876800" y="461958"/>
            <a:chExt cx="1234422" cy="5943600"/>
          </a:xfrm>
        </p:grpSpPr>
        <p:sp>
          <p:nvSpPr>
            <p:cNvPr id="13" name="Title 3">
              <a:extLst>
                <a:ext uri="{FF2B5EF4-FFF2-40B4-BE49-F238E27FC236}">
                  <a16:creationId xmlns:a16="http://schemas.microsoft.com/office/drawing/2014/main" id="{6035EBF5-44CD-CF46-9439-76BDBF833BEA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2853666" y="3318531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rgbClr val="26FFA1"/>
                  </a:solidFill>
                </a:rPr>
                <a:t>Finance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5AB7FD-EFAE-A94F-855B-9F9D555A33CE}"/>
                </a:ext>
              </a:extLst>
            </p:cNvPr>
            <p:cNvSpPr/>
            <p:nvPr/>
          </p:nvSpPr>
          <p:spPr>
            <a:xfrm>
              <a:off x="5392086" y="461958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958642-A69F-314A-BB5F-ACBF7BAB1242}"/>
              </a:ext>
            </a:extLst>
          </p:cNvPr>
          <p:cNvGrpSpPr/>
          <p:nvPr/>
        </p:nvGrpSpPr>
        <p:grpSpPr>
          <a:xfrm>
            <a:off x="6291264" y="461958"/>
            <a:ext cx="1234422" cy="5943600"/>
            <a:chOff x="6291264" y="461958"/>
            <a:chExt cx="1234422" cy="5943600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2C8A684-E08F-564E-B159-612B7BEA6823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4268130" y="3318531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chemeClr val="accent6"/>
                  </a:solidFill>
                </a:rPr>
                <a:t>Health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1D0B977-F49D-524D-9676-60FAF154285B}"/>
                </a:ext>
              </a:extLst>
            </p:cNvPr>
            <p:cNvSpPr/>
            <p:nvPr/>
          </p:nvSpPr>
          <p:spPr>
            <a:xfrm>
              <a:off x="6806550" y="461958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780226B-06E3-6F4A-A7AE-D620D2469204}"/>
              </a:ext>
            </a:extLst>
          </p:cNvPr>
          <p:cNvGrpSpPr/>
          <p:nvPr/>
        </p:nvGrpSpPr>
        <p:grpSpPr>
          <a:xfrm>
            <a:off x="7710488" y="461958"/>
            <a:ext cx="1220134" cy="5943600"/>
            <a:chOff x="7710488" y="461958"/>
            <a:chExt cx="1220134" cy="5943600"/>
          </a:xfrm>
        </p:grpSpPr>
        <p:sp>
          <p:nvSpPr>
            <p:cNvPr id="19" name="Title 3">
              <a:extLst>
                <a:ext uri="{FF2B5EF4-FFF2-40B4-BE49-F238E27FC236}">
                  <a16:creationId xmlns:a16="http://schemas.microsoft.com/office/drawing/2014/main" id="{08A261D6-FC9C-234D-9EB4-F102B97E882A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5687354" y="3318531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chemeClr val="accent5"/>
                  </a:solidFill>
                </a:rPr>
                <a:t>Public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C785997-30A7-EE46-8145-32ACDBD833EE}"/>
                </a:ext>
              </a:extLst>
            </p:cNvPr>
            <p:cNvSpPr/>
            <p:nvPr/>
          </p:nvSpPr>
          <p:spPr>
            <a:xfrm>
              <a:off x="8211486" y="461958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BC5EF4A-DE58-264E-8B59-0BFDDA9FE644}"/>
              </a:ext>
            </a:extLst>
          </p:cNvPr>
          <p:cNvGrpSpPr/>
          <p:nvPr/>
        </p:nvGrpSpPr>
        <p:grpSpPr>
          <a:xfrm>
            <a:off x="9110664" y="461958"/>
            <a:ext cx="1205846" cy="5943600"/>
            <a:chOff x="9110664" y="461958"/>
            <a:chExt cx="1205846" cy="5943600"/>
          </a:xfrm>
        </p:grpSpPr>
        <p:sp>
          <p:nvSpPr>
            <p:cNvPr id="22" name="Title 3">
              <a:extLst>
                <a:ext uri="{FF2B5EF4-FFF2-40B4-BE49-F238E27FC236}">
                  <a16:creationId xmlns:a16="http://schemas.microsoft.com/office/drawing/2014/main" id="{D0B4D272-0847-344E-9E5A-C31CC3BE7325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7087530" y="3318531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chemeClr val="accent3"/>
                  </a:solidFill>
                </a:rPr>
                <a:t>Travel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00BFD21-28D4-1F41-8420-A1B095479DFC}"/>
                </a:ext>
              </a:extLst>
            </p:cNvPr>
            <p:cNvSpPr/>
            <p:nvPr/>
          </p:nvSpPr>
          <p:spPr>
            <a:xfrm>
              <a:off x="9597374" y="461958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E4CBB29-B3DA-1548-A919-5627C26979BF}"/>
              </a:ext>
            </a:extLst>
          </p:cNvPr>
          <p:cNvGrpSpPr/>
          <p:nvPr/>
        </p:nvGrpSpPr>
        <p:grpSpPr>
          <a:xfrm>
            <a:off x="10515600" y="461958"/>
            <a:ext cx="1234422" cy="5943600"/>
            <a:chOff x="10515600" y="461958"/>
            <a:chExt cx="1234422" cy="5943600"/>
          </a:xfrm>
        </p:grpSpPr>
        <p:sp>
          <p:nvSpPr>
            <p:cNvPr id="25" name="Title 3">
              <a:extLst>
                <a:ext uri="{FF2B5EF4-FFF2-40B4-BE49-F238E27FC236}">
                  <a16:creationId xmlns:a16="http://schemas.microsoft.com/office/drawing/2014/main" id="{7EC72CEF-2B1F-A444-B4CB-4D5684AA5AEF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8492466" y="3318531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rgbClr val="A7D206"/>
                  </a:solidFill>
                </a:rPr>
                <a:t>Media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C8BB95B-5486-0A46-B04A-AD4A7F69A946}"/>
                </a:ext>
              </a:extLst>
            </p:cNvPr>
            <p:cNvSpPr/>
            <p:nvPr/>
          </p:nvSpPr>
          <p:spPr>
            <a:xfrm>
              <a:off x="11030886" y="461958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21FCB3D9-3690-8249-B136-F96E0881FD92}"/>
              </a:ext>
            </a:extLst>
          </p:cNvPr>
          <p:cNvSpPr/>
          <p:nvPr/>
        </p:nvSpPr>
        <p:spPr>
          <a:xfrm>
            <a:off x="0" y="0"/>
            <a:ext cx="12351026" cy="73708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B0A8066-7625-AB42-8FC0-04204AEF744B}"/>
              </a:ext>
            </a:extLst>
          </p:cNvPr>
          <p:cNvSpPr txBox="1"/>
          <p:nvPr/>
        </p:nvSpPr>
        <p:spPr>
          <a:xfrm>
            <a:off x="1882775" y="990600"/>
            <a:ext cx="4556051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sz="1400" b="1" dirty="0">
              <a:solidFill>
                <a:schemeClr val="accent1"/>
              </a:solidFill>
              <a:latin typeface="+mj-lt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Doel van de </a:t>
            </a:r>
            <a:r>
              <a:rPr lang="en-US" sz="2800" b="1" dirty="0" err="1">
                <a:solidFill>
                  <a:schemeClr val="bg1"/>
                </a:solidFill>
                <a:latin typeface="+mj-lt"/>
              </a:rPr>
              <a:t>presentatie</a:t>
            </a:r>
            <a:endParaRPr lang="en-US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C441618-359F-B54B-8CF9-7165E7EC34AD}"/>
              </a:ext>
            </a:extLst>
          </p:cNvPr>
          <p:cNvSpPr txBox="1"/>
          <p:nvPr/>
        </p:nvSpPr>
        <p:spPr>
          <a:xfrm>
            <a:off x="1902618" y="2286000"/>
            <a:ext cx="8011977" cy="29546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sz="2400" dirty="0" err="1">
                <a:solidFill>
                  <a:schemeClr val="bg1"/>
                </a:solidFill>
                <a:latin typeface="Helvetica" pitchFamily="2" charset="0"/>
              </a:rPr>
              <a:t>Overtuigen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 van het nut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sz="2400" dirty="0" err="1">
                <a:solidFill>
                  <a:schemeClr val="bg1"/>
                </a:solidFill>
                <a:latin typeface="Helvetica" pitchFamily="2" charset="0"/>
              </a:rPr>
              <a:t>Enthousiast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" pitchFamily="2" charset="0"/>
              </a:rPr>
              <a:t>maken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" pitchFamily="2" charset="0"/>
              </a:rPr>
              <a:t>voor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 a11y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- </a:t>
            </a:r>
            <a:r>
              <a:rPr lang="en-US" sz="2400" dirty="0" err="1">
                <a:solidFill>
                  <a:schemeClr val="bg1"/>
                </a:solidFill>
                <a:latin typeface="Helvetica" pitchFamily="2" charset="0"/>
              </a:rPr>
              <a:t>Dat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 a11y nu </a:t>
            </a:r>
            <a:r>
              <a:rPr lang="en-US" sz="2400" dirty="0" err="1">
                <a:solidFill>
                  <a:schemeClr val="bg1"/>
                </a:solidFill>
                <a:latin typeface="Helvetica" pitchFamily="2" charset="0"/>
              </a:rPr>
              <a:t>een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" pitchFamily="2" charset="0"/>
              </a:rPr>
              <a:t>standaard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" pitchFamily="2" charset="0"/>
              </a:rPr>
              <a:t>wordt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" pitchFamily="2" charset="0"/>
              </a:rPr>
              <a:t>voor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" pitchFamily="2" charset="0"/>
              </a:rPr>
              <a:t>componenten</a:t>
            </a:r>
            <a:endParaRPr lang="en-US" sz="2400" dirty="0">
              <a:solidFill>
                <a:schemeClr val="bg1"/>
              </a:solidFill>
              <a:latin typeface="Helvetica" pitchFamily="2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- Doel is </a:t>
            </a:r>
            <a:r>
              <a:rPr lang="en-US" sz="2400" dirty="0" err="1">
                <a:solidFill>
                  <a:schemeClr val="bg1"/>
                </a:solidFill>
                <a:latin typeface="Helvetica" pitchFamily="2" charset="0"/>
              </a:rPr>
              <a:t>niet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" pitchFamily="2" charset="0"/>
              </a:rPr>
              <a:t>dat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 we </a:t>
            </a:r>
            <a:r>
              <a:rPr lang="en-US" sz="2400" dirty="0" err="1">
                <a:solidFill>
                  <a:schemeClr val="bg1"/>
                </a:solidFill>
                <a:latin typeface="Helvetica" pitchFamily="2" charset="0"/>
              </a:rPr>
              <a:t>vanaf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 nu a11y sites op </a:t>
            </a:r>
            <a:r>
              <a:rPr lang="en-US" sz="2400" dirty="0" err="1">
                <a:solidFill>
                  <a:schemeClr val="bg1"/>
                </a:solidFill>
                <a:latin typeface="Helvetica" pitchFamily="2" charset="0"/>
              </a:rPr>
              <a:t>gaan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" pitchFamily="2" charset="0"/>
              </a:rPr>
              <a:t>leveren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 of </a:t>
            </a:r>
            <a:r>
              <a:rPr lang="en-US" sz="2400" dirty="0" err="1">
                <a:solidFill>
                  <a:schemeClr val="bg1"/>
                </a:solidFill>
                <a:latin typeface="Helvetica" pitchFamily="2" charset="0"/>
              </a:rPr>
              <a:t>gaan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" pitchFamily="2" charset="0"/>
              </a:rPr>
              <a:t>refactoren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. </a:t>
            </a:r>
            <a:r>
              <a:rPr lang="en-US" sz="2400" dirty="0" err="1">
                <a:solidFill>
                  <a:schemeClr val="bg1"/>
                </a:solidFill>
                <a:latin typeface="Helvetica" pitchFamily="2" charset="0"/>
              </a:rPr>
              <a:t>Daar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" pitchFamily="2" charset="0"/>
              </a:rPr>
              <a:t>moet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 de </a:t>
            </a:r>
            <a:r>
              <a:rPr lang="en-US" sz="2400" dirty="0" err="1">
                <a:solidFill>
                  <a:schemeClr val="bg1"/>
                </a:solidFill>
                <a:latin typeface="Helvetica" pitchFamily="2" charset="0"/>
              </a:rPr>
              <a:t>klant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" pitchFamily="2" charset="0"/>
              </a:rPr>
              <a:t>voor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" pitchFamily="2" charset="0"/>
              </a:rPr>
              <a:t>betalen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. Het is </a:t>
            </a:r>
            <a:r>
              <a:rPr lang="en-US" sz="2400" dirty="0" err="1">
                <a:solidFill>
                  <a:schemeClr val="bg1"/>
                </a:solidFill>
                <a:latin typeface="Helvetica" pitchFamily="2" charset="0"/>
              </a:rPr>
              <a:t>makkelijker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 om </a:t>
            </a:r>
            <a:r>
              <a:rPr lang="en-US" sz="2400" dirty="0" err="1">
                <a:solidFill>
                  <a:schemeClr val="bg1"/>
                </a:solidFill>
                <a:latin typeface="Helvetica" pitchFamily="2" charset="0"/>
              </a:rPr>
              <a:t>een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" pitchFamily="2" charset="0"/>
              </a:rPr>
              <a:t>nieuwe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 site om </a:t>
            </a:r>
            <a:r>
              <a:rPr lang="en-US" sz="2400" dirty="0" err="1">
                <a:solidFill>
                  <a:schemeClr val="bg1"/>
                </a:solidFill>
                <a:latin typeface="Helvetica" pitchFamily="2" charset="0"/>
              </a:rPr>
              <a:t>te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" pitchFamily="2" charset="0"/>
              </a:rPr>
              <a:t>zetten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, dan </a:t>
            </a:r>
            <a:r>
              <a:rPr lang="en-US" sz="2400" dirty="0" err="1">
                <a:solidFill>
                  <a:schemeClr val="bg1"/>
                </a:solidFill>
                <a:latin typeface="Helvetica" pitchFamily="2" charset="0"/>
              </a:rPr>
              <a:t>een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" pitchFamily="2" charset="0"/>
              </a:rPr>
              <a:t>bestaande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 site. </a:t>
            </a:r>
            <a:r>
              <a:rPr lang="en-US" sz="2400" dirty="0" err="1">
                <a:solidFill>
                  <a:schemeClr val="bg1"/>
                </a:solidFill>
                <a:latin typeface="Helvetica" pitchFamily="2" charset="0"/>
              </a:rPr>
              <a:t>Zelfde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" pitchFamily="2" charset="0"/>
              </a:rPr>
              <a:t>geldt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" pitchFamily="2" charset="0"/>
              </a:rPr>
              <a:t>voor</a:t>
            </a:r>
            <a:endParaRPr lang="en-US" sz="2400" dirty="0">
              <a:solidFill>
                <a:schemeClr val="bg1"/>
              </a:solidFill>
              <a:latin typeface="Helvetica" pitchFamily="2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sz="2400" dirty="0" err="1">
                <a:solidFill>
                  <a:schemeClr val="bg1"/>
                </a:solidFill>
                <a:latin typeface="Helvetica" pitchFamily="2" charset="0"/>
              </a:rPr>
              <a:t>seo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" pitchFamily="2" charset="0"/>
              </a:rPr>
              <a:t>en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 responsive design.</a:t>
            </a:r>
          </a:p>
        </p:txBody>
      </p:sp>
    </p:spTree>
    <p:extLst>
      <p:ext uri="{BB962C8B-B14F-4D97-AF65-F5344CB8AC3E}">
        <p14:creationId xmlns:p14="http://schemas.microsoft.com/office/powerpoint/2010/main" val="2081159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AB44A71-931E-A742-A2B2-A5E8CD1C4B8E}"/>
              </a:ext>
            </a:extLst>
          </p:cNvPr>
          <p:cNvGrpSpPr/>
          <p:nvPr/>
        </p:nvGrpSpPr>
        <p:grpSpPr>
          <a:xfrm>
            <a:off x="2080278" y="457200"/>
            <a:ext cx="1205846" cy="5943600"/>
            <a:chOff x="2080278" y="457200"/>
            <a:chExt cx="1205846" cy="5943600"/>
          </a:xfrm>
        </p:grpSpPr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FA2B78B9-446A-D64E-BDAE-20603B11FC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57144" y="3313773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chemeClr val="accent1"/>
                  </a:solidFill>
                </a:rPr>
                <a:t>Retail / FMCG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67704BC-BCE5-2A49-95C9-580F49550C12}"/>
                </a:ext>
              </a:extLst>
            </p:cNvPr>
            <p:cNvSpPr/>
            <p:nvPr/>
          </p:nvSpPr>
          <p:spPr>
            <a:xfrm>
              <a:off x="2566988" y="457200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77ACC16-9BE0-334C-800D-17C69DB9A3FB}"/>
              </a:ext>
            </a:extLst>
          </p:cNvPr>
          <p:cNvGrpSpPr/>
          <p:nvPr/>
        </p:nvGrpSpPr>
        <p:grpSpPr>
          <a:xfrm>
            <a:off x="3472516" y="461958"/>
            <a:ext cx="1234422" cy="5943600"/>
            <a:chOff x="3472516" y="461958"/>
            <a:chExt cx="1234422" cy="5943600"/>
          </a:xfrm>
        </p:grpSpPr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EBAA8344-28DE-314B-BA28-29DE216D3D26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449382" y="3318531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chemeClr val="accent2"/>
                  </a:solidFill>
                </a:rPr>
                <a:t>Automotive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996021D-6319-6E40-91FF-F31379BE77EF}"/>
                </a:ext>
              </a:extLst>
            </p:cNvPr>
            <p:cNvSpPr/>
            <p:nvPr/>
          </p:nvSpPr>
          <p:spPr>
            <a:xfrm>
              <a:off x="3987802" y="461958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C8F82B-FF65-884A-AF3A-A95C6B7B4C61}"/>
              </a:ext>
            </a:extLst>
          </p:cNvPr>
          <p:cNvGrpSpPr/>
          <p:nvPr/>
        </p:nvGrpSpPr>
        <p:grpSpPr>
          <a:xfrm>
            <a:off x="4876800" y="461958"/>
            <a:ext cx="1234422" cy="5943600"/>
            <a:chOff x="4876800" y="461958"/>
            <a:chExt cx="1234422" cy="5943600"/>
          </a:xfrm>
        </p:grpSpPr>
        <p:sp>
          <p:nvSpPr>
            <p:cNvPr id="13" name="Title 3">
              <a:extLst>
                <a:ext uri="{FF2B5EF4-FFF2-40B4-BE49-F238E27FC236}">
                  <a16:creationId xmlns:a16="http://schemas.microsoft.com/office/drawing/2014/main" id="{6035EBF5-44CD-CF46-9439-76BDBF833BEA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2853666" y="3318531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rgbClr val="26FFA1"/>
                  </a:solidFill>
                </a:rPr>
                <a:t>Finance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5AB7FD-EFAE-A94F-855B-9F9D555A33CE}"/>
                </a:ext>
              </a:extLst>
            </p:cNvPr>
            <p:cNvSpPr/>
            <p:nvPr/>
          </p:nvSpPr>
          <p:spPr>
            <a:xfrm>
              <a:off x="5392086" y="461958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958642-A69F-314A-BB5F-ACBF7BAB1242}"/>
              </a:ext>
            </a:extLst>
          </p:cNvPr>
          <p:cNvGrpSpPr/>
          <p:nvPr/>
        </p:nvGrpSpPr>
        <p:grpSpPr>
          <a:xfrm>
            <a:off x="6291264" y="461958"/>
            <a:ext cx="1234422" cy="5943600"/>
            <a:chOff x="6291264" y="461958"/>
            <a:chExt cx="1234422" cy="5943600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2C8A684-E08F-564E-B159-612B7BEA6823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4268130" y="3318531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chemeClr val="accent6"/>
                  </a:solidFill>
                </a:rPr>
                <a:t>Health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1D0B977-F49D-524D-9676-60FAF154285B}"/>
                </a:ext>
              </a:extLst>
            </p:cNvPr>
            <p:cNvSpPr/>
            <p:nvPr/>
          </p:nvSpPr>
          <p:spPr>
            <a:xfrm>
              <a:off x="6806550" y="461958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780226B-06E3-6F4A-A7AE-D620D2469204}"/>
              </a:ext>
            </a:extLst>
          </p:cNvPr>
          <p:cNvGrpSpPr/>
          <p:nvPr/>
        </p:nvGrpSpPr>
        <p:grpSpPr>
          <a:xfrm>
            <a:off x="7710488" y="461958"/>
            <a:ext cx="1220134" cy="5943600"/>
            <a:chOff x="7710488" y="461958"/>
            <a:chExt cx="1220134" cy="5943600"/>
          </a:xfrm>
        </p:grpSpPr>
        <p:sp>
          <p:nvSpPr>
            <p:cNvPr id="19" name="Title 3">
              <a:extLst>
                <a:ext uri="{FF2B5EF4-FFF2-40B4-BE49-F238E27FC236}">
                  <a16:creationId xmlns:a16="http://schemas.microsoft.com/office/drawing/2014/main" id="{08A261D6-FC9C-234D-9EB4-F102B97E882A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5687354" y="3318531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chemeClr val="accent5"/>
                  </a:solidFill>
                </a:rPr>
                <a:t>Public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C785997-30A7-EE46-8145-32ACDBD833EE}"/>
                </a:ext>
              </a:extLst>
            </p:cNvPr>
            <p:cNvSpPr/>
            <p:nvPr/>
          </p:nvSpPr>
          <p:spPr>
            <a:xfrm>
              <a:off x="8211486" y="461958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BC5EF4A-DE58-264E-8B59-0BFDDA9FE644}"/>
              </a:ext>
            </a:extLst>
          </p:cNvPr>
          <p:cNvGrpSpPr/>
          <p:nvPr/>
        </p:nvGrpSpPr>
        <p:grpSpPr>
          <a:xfrm>
            <a:off x="9110664" y="461958"/>
            <a:ext cx="1205846" cy="5943600"/>
            <a:chOff x="9110664" y="461958"/>
            <a:chExt cx="1205846" cy="5943600"/>
          </a:xfrm>
        </p:grpSpPr>
        <p:sp>
          <p:nvSpPr>
            <p:cNvPr id="22" name="Title 3">
              <a:extLst>
                <a:ext uri="{FF2B5EF4-FFF2-40B4-BE49-F238E27FC236}">
                  <a16:creationId xmlns:a16="http://schemas.microsoft.com/office/drawing/2014/main" id="{D0B4D272-0847-344E-9E5A-C31CC3BE7325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7087530" y="3318531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chemeClr val="accent3"/>
                  </a:solidFill>
                </a:rPr>
                <a:t>Travel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00BFD21-28D4-1F41-8420-A1B095479DFC}"/>
                </a:ext>
              </a:extLst>
            </p:cNvPr>
            <p:cNvSpPr/>
            <p:nvPr/>
          </p:nvSpPr>
          <p:spPr>
            <a:xfrm>
              <a:off x="9597374" y="461958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E4CBB29-B3DA-1548-A919-5627C26979BF}"/>
              </a:ext>
            </a:extLst>
          </p:cNvPr>
          <p:cNvGrpSpPr/>
          <p:nvPr/>
        </p:nvGrpSpPr>
        <p:grpSpPr>
          <a:xfrm>
            <a:off x="10515600" y="461958"/>
            <a:ext cx="1234422" cy="5943600"/>
            <a:chOff x="10515600" y="461958"/>
            <a:chExt cx="1234422" cy="5943600"/>
          </a:xfrm>
        </p:grpSpPr>
        <p:sp>
          <p:nvSpPr>
            <p:cNvPr id="25" name="Title 3">
              <a:extLst>
                <a:ext uri="{FF2B5EF4-FFF2-40B4-BE49-F238E27FC236}">
                  <a16:creationId xmlns:a16="http://schemas.microsoft.com/office/drawing/2014/main" id="{7EC72CEF-2B1F-A444-B4CB-4D5684AA5AEF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8492466" y="3318531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rgbClr val="A7D206"/>
                  </a:solidFill>
                </a:rPr>
                <a:t>Media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C8BB95B-5486-0A46-B04A-AD4A7F69A946}"/>
                </a:ext>
              </a:extLst>
            </p:cNvPr>
            <p:cNvSpPr/>
            <p:nvPr/>
          </p:nvSpPr>
          <p:spPr>
            <a:xfrm>
              <a:off x="11030886" y="461958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21FCB3D9-3690-8249-B136-F96E0881FD92}"/>
              </a:ext>
            </a:extLst>
          </p:cNvPr>
          <p:cNvSpPr/>
          <p:nvPr/>
        </p:nvSpPr>
        <p:spPr>
          <a:xfrm>
            <a:off x="0" y="0"/>
            <a:ext cx="12351026" cy="73708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B0A8066-7625-AB42-8FC0-04204AEF744B}"/>
              </a:ext>
            </a:extLst>
          </p:cNvPr>
          <p:cNvSpPr txBox="1"/>
          <p:nvPr/>
        </p:nvSpPr>
        <p:spPr>
          <a:xfrm>
            <a:off x="1882775" y="990600"/>
            <a:ext cx="4556051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sz="1400" b="1" dirty="0">
              <a:solidFill>
                <a:schemeClr val="accent1"/>
              </a:solidFill>
              <a:latin typeface="+mj-lt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Nut </a:t>
            </a:r>
            <a:r>
              <a:rPr lang="en-US" sz="2800" b="1" dirty="0" err="1">
                <a:solidFill>
                  <a:schemeClr val="bg1"/>
                </a:solidFill>
                <a:latin typeface="+mj-lt"/>
              </a:rPr>
              <a:t>en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+mj-lt"/>
              </a:rPr>
              <a:t>noodzaak</a:t>
            </a:r>
            <a:endParaRPr lang="en-US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C441618-359F-B54B-8CF9-7165E7EC34AD}"/>
              </a:ext>
            </a:extLst>
          </p:cNvPr>
          <p:cNvSpPr txBox="1"/>
          <p:nvPr/>
        </p:nvSpPr>
        <p:spPr>
          <a:xfrm>
            <a:off x="1902618" y="2286000"/>
            <a:ext cx="8011977" cy="184665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Site </a:t>
            </a:r>
            <a:r>
              <a:rPr lang="en-US" sz="2400" dirty="0" err="1">
                <a:solidFill>
                  <a:schemeClr val="bg1"/>
                </a:solidFill>
                <a:latin typeface="Helvetica" pitchFamily="2" charset="0"/>
              </a:rPr>
              <a:t>laagdrempeling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" pitchFamily="2" charset="0"/>
              </a:rPr>
              <a:t>maken</a:t>
            </a:r>
            <a:endParaRPr lang="en-US" sz="2400" dirty="0">
              <a:solidFill>
                <a:schemeClr val="bg1"/>
              </a:solidFill>
              <a:latin typeface="Helvetica" pitchFamily="2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sz="2400" dirty="0" err="1">
                <a:solidFill>
                  <a:schemeClr val="bg1"/>
                </a:solidFill>
                <a:latin typeface="Helvetica" pitchFamily="2" charset="0"/>
              </a:rPr>
              <a:t>Gebruikersgroep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" pitchFamily="2" charset="0"/>
              </a:rPr>
              <a:t>verbreden</a:t>
            </a:r>
            <a:endParaRPr lang="en-US" sz="2400" dirty="0">
              <a:solidFill>
                <a:schemeClr val="bg1"/>
              </a:solidFill>
              <a:latin typeface="Helvetica" pitchFamily="2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Fix for one, solve for many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sz="2400" dirty="0" err="1">
                <a:solidFill>
                  <a:schemeClr val="bg1"/>
                </a:solidFill>
                <a:latin typeface="Helvetica" pitchFamily="2" charset="0"/>
              </a:rPr>
              <a:t>Semantisch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" pitchFamily="2" charset="0"/>
              </a:rPr>
              <a:t>beter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" pitchFamily="2" charset="0"/>
              </a:rPr>
              <a:t>opgezet</a:t>
            </a:r>
            <a:endParaRPr lang="en-US" sz="2400" dirty="0">
              <a:solidFill>
                <a:schemeClr val="bg1"/>
              </a:solidFill>
              <a:latin typeface="Helvetica" pitchFamily="2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Site is futureproof (controllers, voice assistants)</a:t>
            </a:r>
          </a:p>
        </p:txBody>
      </p:sp>
    </p:spTree>
    <p:extLst>
      <p:ext uri="{BB962C8B-B14F-4D97-AF65-F5344CB8AC3E}">
        <p14:creationId xmlns:p14="http://schemas.microsoft.com/office/powerpoint/2010/main" val="3772854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AB44A71-931E-A742-A2B2-A5E8CD1C4B8E}"/>
              </a:ext>
            </a:extLst>
          </p:cNvPr>
          <p:cNvGrpSpPr/>
          <p:nvPr/>
        </p:nvGrpSpPr>
        <p:grpSpPr>
          <a:xfrm>
            <a:off x="2080278" y="457200"/>
            <a:ext cx="1205846" cy="5943600"/>
            <a:chOff x="2080278" y="457200"/>
            <a:chExt cx="1205846" cy="5943600"/>
          </a:xfrm>
        </p:grpSpPr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FA2B78B9-446A-D64E-BDAE-20603B11FC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57144" y="3313773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chemeClr val="accent1"/>
                  </a:solidFill>
                </a:rPr>
                <a:t>Retail / FMCG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67704BC-BCE5-2A49-95C9-580F49550C12}"/>
                </a:ext>
              </a:extLst>
            </p:cNvPr>
            <p:cNvSpPr/>
            <p:nvPr/>
          </p:nvSpPr>
          <p:spPr>
            <a:xfrm>
              <a:off x="2566988" y="457200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77ACC16-9BE0-334C-800D-17C69DB9A3FB}"/>
              </a:ext>
            </a:extLst>
          </p:cNvPr>
          <p:cNvGrpSpPr/>
          <p:nvPr/>
        </p:nvGrpSpPr>
        <p:grpSpPr>
          <a:xfrm>
            <a:off x="3472516" y="461958"/>
            <a:ext cx="1234422" cy="5943600"/>
            <a:chOff x="3472516" y="461958"/>
            <a:chExt cx="1234422" cy="5943600"/>
          </a:xfrm>
        </p:grpSpPr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EBAA8344-28DE-314B-BA28-29DE216D3D26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449382" y="3318531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chemeClr val="accent2"/>
                  </a:solidFill>
                </a:rPr>
                <a:t>Automotive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996021D-6319-6E40-91FF-F31379BE77EF}"/>
                </a:ext>
              </a:extLst>
            </p:cNvPr>
            <p:cNvSpPr/>
            <p:nvPr/>
          </p:nvSpPr>
          <p:spPr>
            <a:xfrm>
              <a:off x="3987802" y="461958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C8F82B-FF65-884A-AF3A-A95C6B7B4C61}"/>
              </a:ext>
            </a:extLst>
          </p:cNvPr>
          <p:cNvGrpSpPr/>
          <p:nvPr/>
        </p:nvGrpSpPr>
        <p:grpSpPr>
          <a:xfrm>
            <a:off x="4876800" y="461958"/>
            <a:ext cx="1234422" cy="5943600"/>
            <a:chOff x="4876800" y="461958"/>
            <a:chExt cx="1234422" cy="5943600"/>
          </a:xfrm>
        </p:grpSpPr>
        <p:sp>
          <p:nvSpPr>
            <p:cNvPr id="13" name="Title 3">
              <a:extLst>
                <a:ext uri="{FF2B5EF4-FFF2-40B4-BE49-F238E27FC236}">
                  <a16:creationId xmlns:a16="http://schemas.microsoft.com/office/drawing/2014/main" id="{6035EBF5-44CD-CF46-9439-76BDBF833BEA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2853666" y="3318531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rgbClr val="26FFA1"/>
                  </a:solidFill>
                </a:rPr>
                <a:t>Finance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5AB7FD-EFAE-A94F-855B-9F9D555A33CE}"/>
                </a:ext>
              </a:extLst>
            </p:cNvPr>
            <p:cNvSpPr/>
            <p:nvPr/>
          </p:nvSpPr>
          <p:spPr>
            <a:xfrm>
              <a:off x="5392086" y="461958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958642-A69F-314A-BB5F-ACBF7BAB1242}"/>
              </a:ext>
            </a:extLst>
          </p:cNvPr>
          <p:cNvGrpSpPr/>
          <p:nvPr/>
        </p:nvGrpSpPr>
        <p:grpSpPr>
          <a:xfrm>
            <a:off x="6291264" y="461958"/>
            <a:ext cx="1234422" cy="5943600"/>
            <a:chOff x="6291264" y="461958"/>
            <a:chExt cx="1234422" cy="5943600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2C8A684-E08F-564E-B159-612B7BEA6823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4268130" y="3318531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chemeClr val="accent6"/>
                  </a:solidFill>
                </a:rPr>
                <a:t>Health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1D0B977-F49D-524D-9676-60FAF154285B}"/>
                </a:ext>
              </a:extLst>
            </p:cNvPr>
            <p:cNvSpPr/>
            <p:nvPr/>
          </p:nvSpPr>
          <p:spPr>
            <a:xfrm>
              <a:off x="6806550" y="461958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780226B-06E3-6F4A-A7AE-D620D2469204}"/>
              </a:ext>
            </a:extLst>
          </p:cNvPr>
          <p:cNvGrpSpPr/>
          <p:nvPr/>
        </p:nvGrpSpPr>
        <p:grpSpPr>
          <a:xfrm>
            <a:off x="7710488" y="461958"/>
            <a:ext cx="1220134" cy="5943600"/>
            <a:chOff x="7710488" y="461958"/>
            <a:chExt cx="1220134" cy="5943600"/>
          </a:xfrm>
        </p:grpSpPr>
        <p:sp>
          <p:nvSpPr>
            <p:cNvPr id="19" name="Title 3">
              <a:extLst>
                <a:ext uri="{FF2B5EF4-FFF2-40B4-BE49-F238E27FC236}">
                  <a16:creationId xmlns:a16="http://schemas.microsoft.com/office/drawing/2014/main" id="{08A261D6-FC9C-234D-9EB4-F102B97E882A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5687354" y="3318531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chemeClr val="accent5"/>
                  </a:solidFill>
                </a:rPr>
                <a:t>Public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C785997-30A7-EE46-8145-32ACDBD833EE}"/>
                </a:ext>
              </a:extLst>
            </p:cNvPr>
            <p:cNvSpPr/>
            <p:nvPr/>
          </p:nvSpPr>
          <p:spPr>
            <a:xfrm>
              <a:off x="8211486" y="461958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BC5EF4A-DE58-264E-8B59-0BFDDA9FE644}"/>
              </a:ext>
            </a:extLst>
          </p:cNvPr>
          <p:cNvGrpSpPr/>
          <p:nvPr/>
        </p:nvGrpSpPr>
        <p:grpSpPr>
          <a:xfrm>
            <a:off x="9110664" y="461958"/>
            <a:ext cx="1205846" cy="5943600"/>
            <a:chOff x="9110664" y="461958"/>
            <a:chExt cx="1205846" cy="5943600"/>
          </a:xfrm>
        </p:grpSpPr>
        <p:sp>
          <p:nvSpPr>
            <p:cNvPr id="22" name="Title 3">
              <a:extLst>
                <a:ext uri="{FF2B5EF4-FFF2-40B4-BE49-F238E27FC236}">
                  <a16:creationId xmlns:a16="http://schemas.microsoft.com/office/drawing/2014/main" id="{D0B4D272-0847-344E-9E5A-C31CC3BE7325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7087530" y="3318531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chemeClr val="accent3"/>
                  </a:solidFill>
                </a:rPr>
                <a:t>Travel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00BFD21-28D4-1F41-8420-A1B095479DFC}"/>
                </a:ext>
              </a:extLst>
            </p:cNvPr>
            <p:cNvSpPr/>
            <p:nvPr/>
          </p:nvSpPr>
          <p:spPr>
            <a:xfrm>
              <a:off x="9597374" y="461958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E4CBB29-B3DA-1548-A919-5627C26979BF}"/>
              </a:ext>
            </a:extLst>
          </p:cNvPr>
          <p:cNvGrpSpPr/>
          <p:nvPr/>
        </p:nvGrpSpPr>
        <p:grpSpPr>
          <a:xfrm>
            <a:off x="10515600" y="461958"/>
            <a:ext cx="1234422" cy="5943600"/>
            <a:chOff x="10515600" y="461958"/>
            <a:chExt cx="1234422" cy="5943600"/>
          </a:xfrm>
        </p:grpSpPr>
        <p:sp>
          <p:nvSpPr>
            <p:cNvPr id="25" name="Title 3">
              <a:extLst>
                <a:ext uri="{FF2B5EF4-FFF2-40B4-BE49-F238E27FC236}">
                  <a16:creationId xmlns:a16="http://schemas.microsoft.com/office/drawing/2014/main" id="{7EC72CEF-2B1F-A444-B4CB-4D5684AA5AEF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8492466" y="3318531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rgbClr val="A7D206"/>
                  </a:solidFill>
                </a:rPr>
                <a:t>Media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C8BB95B-5486-0A46-B04A-AD4A7F69A946}"/>
                </a:ext>
              </a:extLst>
            </p:cNvPr>
            <p:cNvSpPr/>
            <p:nvPr/>
          </p:nvSpPr>
          <p:spPr>
            <a:xfrm>
              <a:off x="11030886" y="461958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21FCB3D9-3690-8249-B136-F96E0881FD92}"/>
              </a:ext>
            </a:extLst>
          </p:cNvPr>
          <p:cNvSpPr/>
          <p:nvPr/>
        </p:nvSpPr>
        <p:spPr>
          <a:xfrm>
            <a:off x="0" y="0"/>
            <a:ext cx="12351026" cy="73708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B0A8066-7625-AB42-8FC0-04204AEF744B}"/>
              </a:ext>
            </a:extLst>
          </p:cNvPr>
          <p:cNvSpPr txBox="1"/>
          <p:nvPr/>
        </p:nvSpPr>
        <p:spPr>
          <a:xfrm>
            <a:off x="1882775" y="990600"/>
            <a:ext cx="4556051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sz="1400" b="1" dirty="0">
              <a:solidFill>
                <a:schemeClr val="accent1"/>
              </a:solidFill>
              <a:latin typeface="+mj-lt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POUR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C441618-359F-B54B-8CF9-7165E7EC34AD}"/>
              </a:ext>
            </a:extLst>
          </p:cNvPr>
          <p:cNvSpPr txBox="1"/>
          <p:nvPr/>
        </p:nvSpPr>
        <p:spPr>
          <a:xfrm>
            <a:off x="1902618" y="2286000"/>
            <a:ext cx="8011977" cy="184665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Perceivable </a:t>
            </a:r>
            <a:r>
              <a:rPr lang="en-US" sz="2400" dirty="0" err="1">
                <a:solidFill>
                  <a:schemeClr val="bg1"/>
                </a:solidFill>
                <a:latin typeface="Helvetica" pitchFamily="2" charset="0"/>
              </a:rPr>
              <a:t>ondertiteling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, contrast, </a:t>
            </a:r>
            <a:r>
              <a:rPr lang="en-US" sz="2400" dirty="0" err="1">
                <a:solidFill>
                  <a:schemeClr val="bg1"/>
                </a:solidFill>
                <a:latin typeface="Helvetica" pitchFamily="2" charset="0"/>
              </a:rPr>
              <a:t>screenreader</a:t>
            </a:r>
            <a:endParaRPr lang="en-US" sz="2400" dirty="0">
              <a:solidFill>
                <a:schemeClr val="bg1"/>
              </a:solidFill>
              <a:latin typeface="Helvetica" pitchFamily="2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Operable </a:t>
            </a:r>
            <a:r>
              <a:rPr lang="en-US" sz="2400" dirty="0" err="1">
                <a:solidFill>
                  <a:schemeClr val="bg1"/>
                </a:solidFill>
                <a:latin typeface="Helvetica" pitchFamily="2" charset="0"/>
              </a:rPr>
              <a:t>toetsenboard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, stem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Understandable </a:t>
            </a:r>
            <a:r>
              <a:rPr lang="en-US" sz="2400" dirty="0" err="1">
                <a:solidFill>
                  <a:schemeClr val="bg1"/>
                </a:solidFill>
                <a:latin typeface="Helvetica" pitchFamily="2" charset="0"/>
              </a:rPr>
              <a:t>schrijf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 b1 </a:t>
            </a:r>
            <a:r>
              <a:rPr lang="en-US" sz="2400" dirty="0" err="1">
                <a:solidFill>
                  <a:schemeClr val="bg1"/>
                </a:solidFill>
                <a:latin typeface="Helvetica" pitchFamily="2" charset="0"/>
              </a:rPr>
              <a:t>niveau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: </a:t>
            </a:r>
            <a:r>
              <a:rPr lang="en-US" sz="2400" dirty="0" err="1">
                <a:solidFill>
                  <a:schemeClr val="bg1"/>
                </a:solidFill>
                <a:latin typeface="Helvetica" pitchFamily="2" charset="0"/>
              </a:rPr>
              <a:t>korte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" pitchFamily="2" charset="0"/>
              </a:rPr>
              <a:t>zinnen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Helvetica" pitchFamily="2" charset="0"/>
              </a:rPr>
              <a:t>geen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" pitchFamily="2" charset="0"/>
              </a:rPr>
              <a:t>bijzinnen</a:t>
            </a:r>
            <a:endParaRPr lang="en-US" sz="2400" dirty="0">
              <a:solidFill>
                <a:schemeClr val="bg1"/>
              </a:solidFill>
              <a:latin typeface="Helvetica" pitchFamily="2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Robust </a:t>
            </a:r>
            <a:r>
              <a:rPr lang="en-US" sz="2400" dirty="0" err="1">
                <a:solidFill>
                  <a:schemeClr val="bg1"/>
                </a:solidFill>
                <a:latin typeface="Helvetica" pitchFamily="2" charset="0"/>
              </a:rPr>
              <a:t>oude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Helvetica" pitchFamily="2" charset="0"/>
              </a:rPr>
              <a:t>apparaten</a:t>
            </a:r>
            <a:endParaRPr lang="en-US" sz="2400" dirty="0">
              <a:solidFill>
                <a:schemeClr val="bg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181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AB44A71-931E-A742-A2B2-A5E8CD1C4B8E}"/>
              </a:ext>
            </a:extLst>
          </p:cNvPr>
          <p:cNvGrpSpPr/>
          <p:nvPr/>
        </p:nvGrpSpPr>
        <p:grpSpPr>
          <a:xfrm>
            <a:off x="2080278" y="457200"/>
            <a:ext cx="1205846" cy="5943600"/>
            <a:chOff x="2080278" y="457200"/>
            <a:chExt cx="1205846" cy="5943600"/>
          </a:xfrm>
        </p:grpSpPr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FA2B78B9-446A-D64E-BDAE-20603B11FC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57144" y="3313773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chemeClr val="accent1"/>
                  </a:solidFill>
                </a:rPr>
                <a:t>Retail / FMCG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67704BC-BCE5-2A49-95C9-580F49550C12}"/>
                </a:ext>
              </a:extLst>
            </p:cNvPr>
            <p:cNvSpPr/>
            <p:nvPr/>
          </p:nvSpPr>
          <p:spPr>
            <a:xfrm>
              <a:off x="2566988" y="457200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77ACC16-9BE0-334C-800D-17C69DB9A3FB}"/>
              </a:ext>
            </a:extLst>
          </p:cNvPr>
          <p:cNvGrpSpPr/>
          <p:nvPr/>
        </p:nvGrpSpPr>
        <p:grpSpPr>
          <a:xfrm>
            <a:off x="3472516" y="461958"/>
            <a:ext cx="1234422" cy="5943600"/>
            <a:chOff x="3472516" y="461958"/>
            <a:chExt cx="1234422" cy="5943600"/>
          </a:xfrm>
        </p:grpSpPr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EBAA8344-28DE-314B-BA28-29DE216D3D26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449382" y="3318531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chemeClr val="accent2"/>
                  </a:solidFill>
                </a:rPr>
                <a:t>Automotive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996021D-6319-6E40-91FF-F31379BE77EF}"/>
                </a:ext>
              </a:extLst>
            </p:cNvPr>
            <p:cNvSpPr/>
            <p:nvPr/>
          </p:nvSpPr>
          <p:spPr>
            <a:xfrm>
              <a:off x="3987802" y="461958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C8F82B-FF65-884A-AF3A-A95C6B7B4C61}"/>
              </a:ext>
            </a:extLst>
          </p:cNvPr>
          <p:cNvGrpSpPr/>
          <p:nvPr/>
        </p:nvGrpSpPr>
        <p:grpSpPr>
          <a:xfrm>
            <a:off x="4876800" y="461958"/>
            <a:ext cx="1234422" cy="5943600"/>
            <a:chOff x="4876800" y="461958"/>
            <a:chExt cx="1234422" cy="5943600"/>
          </a:xfrm>
        </p:grpSpPr>
        <p:sp>
          <p:nvSpPr>
            <p:cNvPr id="13" name="Title 3">
              <a:extLst>
                <a:ext uri="{FF2B5EF4-FFF2-40B4-BE49-F238E27FC236}">
                  <a16:creationId xmlns:a16="http://schemas.microsoft.com/office/drawing/2014/main" id="{6035EBF5-44CD-CF46-9439-76BDBF833BEA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2853666" y="3318531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rgbClr val="26FFA1"/>
                  </a:solidFill>
                </a:rPr>
                <a:t>Finance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5AB7FD-EFAE-A94F-855B-9F9D555A33CE}"/>
                </a:ext>
              </a:extLst>
            </p:cNvPr>
            <p:cNvSpPr/>
            <p:nvPr/>
          </p:nvSpPr>
          <p:spPr>
            <a:xfrm>
              <a:off x="5392086" y="461958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958642-A69F-314A-BB5F-ACBF7BAB1242}"/>
              </a:ext>
            </a:extLst>
          </p:cNvPr>
          <p:cNvGrpSpPr/>
          <p:nvPr/>
        </p:nvGrpSpPr>
        <p:grpSpPr>
          <a:xfrm>
            <a:off x="6291264" y="461958"/>
            <a:ext cx="1234422" cy="5943600"/>
            <a:chOff x="6291264" y="461958"/>
            <a:chExt cx="1234422" cy="5943600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2C8A684-E08F-564E-B159-612B7BEA6823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4268130" y="3318531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chemeClr val="accent6"/>
                  </a:solidFill>
                </a:rPr>
                <a:t>Health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1D0B977-F49D-524D-9676-60FAF154285B}"/>
                </a:ext>
              </a:extLst>
            </p:cNvPr>
            <p:cNvSpPr/>
            <p:nvPr/>
          </p:nvSpPr>
          <p:spPr>
            <a:xfrm>
              <a:off x="6806550" y="461958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780226B-06E3-6F4A-A7AE-D620D2469204}"/>
              </a:ext>
            </a:extLst>
          </p:cNvPr>
          <p:cNvGrpSpPr/>
          <p:nvPr/>
        </p:nvGrpSpPr>
        <p:grpSpPr>
          <a:xfrm>
            <a:off x="7710488" y="461958"/>
            <a:ext cx="1220134" cy="5943600"/>
            <a:chOff x="7710488" y="461958"/>
            <a:chExt cx="1220134" cy="5943600"/>
          </a:xfrm>
        </p:grpSpPr>
        <p:sp>
          <p:nvSpPr>
            <p:cNvPr id="19" name="Title 3">
              <a:extLst>
                <a:ext uri="{FF2B5EF4-FFF2-40B4-BE49-F238E27FC236}">
                  <a16:creationId xmlns:a16="http://schemas.microsoft.com/office/drawing/2014/main" id="{08A261D6-FC9C-234D-9EB4-F102B97E882A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5687354" y="3318531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chemeClr val="accent5"/>
                  </a:solidFill>
                </a:rPr>
                <a:t>Public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C785997-30A7-EE46-8145-32ACDBD833EE}"/>
                </a:ext>
              </a:extLst>
            </p:cNvPr>
            <p:cNvSpPr/>
            <p:nvPr/>
          </p:nvSpPr>
          <p:spPr>
            <a:xfrm>
              <a:off x="8211486" y="461958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BC5EF4A-DE58-264E-8B59-0BFDDA9FE644}"/>
              </a:ext>
            </a:extLst>
          </p:cNvPr>
          <p:cNvGrpSpPr/>
          <p:nvPr/>
        </p:nvGrpSpPr>
        <p:grpSpPr>
          <a:xfrm>
            <a:off x="9110664" y="461958"/>
            <a:ext cx="1205846" cy="5943600"/>
            <a:chOff x="9110664" y="461958"/>
            <a:chExt cx="1205846" cy="5943600"/>
          </a:xfrm>
        </p:grpSpPr>
        <p:sp>
          <p:nvSpPr>
            <p:cNvPr id="22" name="Title 3">
              <a:extLst>
                <a:ext uri="{FF2B5EF4-FFF2-40B4-BE49-F238E27FC236}">
                  <a16:creationId xmlns:a16="http://schemas.microsoft.com/office/drawing/2014/main" id="{D0B4D272-0847-344E-9E5A-C31CC3BE7325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7087530" y="3318531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chemeClr val="accent3"/>
                  </a:solidFill>
                </a:rPr>
                <a:t>Travel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00BFD21-28D4-1F41-8420-A1B095479DFC}"/>
                </a:ext>
              </a:extLst>
            </p:cNvPr>
            <p:cNvSpPr/>
            <p:nvPr/>
          </p:nvSpPr>
          <p:spPr>
            <a:xfrm>
              <a:off x="9597374" y="461958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E4CBB29-B3DA-1548-A919-5627C26979BF}"/>
              </a:ext>
            </a:extLst>
          </p:cNvPr>
          <p:cNvGrpSpPr/>
          <p:nvPr/>
        </p:nvGrpSpPr>
        <p:grpSpPr>
          <a:xfrm>
            <a:off x="10515600" y="461958"/>
            <a:ext cx="1234422" cy="5943600"/>
            <a:chOff x="10515600" y="461958"/>
            <a:chExt cx="1234422" cy="5943600"/>
          </a:xfrm>
        </p:grpSpPr>
        <p:sp>
          <p:nvSpPr>
            <p:cNvPr id="25" name="Title 3">
              <a:extLst>
                <a:ext uri="{FF2B5EF4-FFF2-40B4-BE49-F238E27FC236}">
                  <a16:creationId xmlns:a16="http://schemas.microsoft.com/office/drawing/2014/main" id="{7EC72CEF-2B1F-A444-B4CB-4D5684AA5AEF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8492466" y="3318531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rgbClr val="A7D206"/>
                  </a:solidFill>
                </a:rPr>
                <a:t>Media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C8BB95B-5486-0A46-B04A-AD4A7F69A946}"/>
                </a:ext>
              </a:extLst>
            </p:cNvPr>
            <p:cNvSpPr/>
            <p:nvPr/>
          </p:nvSpPr>
          <p:spPr>
            <a:xfrm>
              <a:off x="11030886" y="461958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21FCB3D9-3690-8249-B136-F96E0881FD92}"/>
              </a:ext>
            </a:extLst>
          </p:cNvPr>
          <p:cNvSpPr/>
          <p:nvPr/>
        </p:nvSpPr>
        <p:spPr>
          <a:xfrm>
            <a:off x="0" y="0"/>
            <a:ext cx="12351026" cy="73708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B0A8066-7625-AB42-8FC0-04204AEF744B}"/>
              </a:ext>
            </a:extLst>
          </p:cNvPr>
          <p:cNvSpPr txBox="1"/>
          <p:nvPr/>
        </p:nvSpPr>
        <p:spPr>
          <a:xfrm>
            <a:off x="1882775" y="990600"/>
            <a:ext cx="4556051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 err="1">
                <a:solidFill>
                  <a:schemeClr val="accent1"/>
                </a:solidFill>
                <a:latin typeface="+mj-lt"/>
              </a:rPr>
              <a:t>Doelgroep</a:t>
            </a:r>
            <a:endParaRPr lang="en-US" sz="1400" b="1" dirty="0">
              <a:solidFill>
                <a:schemeClr val="accent1"/>
              </a:solidFill>
              <a:latin typeface="+mj-lt"/>
            </a:endParaRPr>
          </a:p>
          <a:p>
            <a:r>
              <a:rPr lang="en-US" sz="2800" b="1" dirty="0" err="1">
                <a:solidFill>
                  <a:schemeClr val="bg1"/>
                </a:solidFill>
                <a:latin typeface="+mj-lt"/>
              </a:rPr>
              <a:t>Algemeen</a:t>
            </a:r>
            <a:endParaRPr lang="en-US" sz="28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4939FB-6EDE-9B49-92A5-48C4018C7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093" y="1889968"/>
            <a:ext cx="7037985" cy="4876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5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AB44A71-931E-A742-A2B2-A5E8CD1C4B8E}"/>
              </a:ext>
            </a:extLst>
          </p:cNvPr>
          <p:cNvGrpSpPr/>
          <p:nvPr/>
        </p:nvGrpSpPr>
        <p:grpSpPr>
          <a:xfrm>
            <a:off x="2080278" y="457200"/>
            <a:ext cx="1205846" cy="5943600"/>
            <a:chOff x="2080278" y="457200"/>
            <a:chExt cx="1205846" cy="5943600"/>
          </a:xfrm>
        </p:grpSpPr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FA2B78B9-446A-D64E-BDAE-20603B11FC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57144" y="3313773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chemeClr val="accent1"/>
                  </a:solidFill>
                </a:rPr>
                <a:t>Retail / FMCG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67704BC-BCE5-2A49-95C9-580F49550C12}"/>
                </a:ext>
              </a:extLst>
            </p:cNvPr>
            <p:cNvSpPr/>
            <p:nvPr/>
          </p:nvSpPr>
          <p:spPr>
            <a:xfrm>
              <a:off x="2566988" y="457200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77ACC16-9BE0-334C-800D-17C69DB9A3FB}"/>
              </a:ext>
            </a:extLst>
          </p:cNvPr>
          <p:cNvGrpSpPr/>
          <p:nvPr/>
        </p:nvGrpSpPr>
        <p:grpSpPr>
          <a:xfrm>
            <a:off x="3472516" y="461958"/>
            <a:ext cx="1234422" cy="5943600"/>
            <a:chOff x="3472516" y="461958"/>
            <a:chExt cx="1234422" cy="5943600"/>
          </a:xfrm>
        </p:grpSpPr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EBAA8344-28DE-314B-BA28-29DE216D3D26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449382" y="3318531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chemeClr val="accent2"/>
                  </a:solidFill>
                </a:rPr>
                <a:t>Automotive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996021D-6319-6E40-91FF-F31379BE77EF}"/>
                </a:ext>
              </a:extLst>
            </p:cNvPr>
            <p:cNvSpPr/>
            <p:nvPr/>
          </p:nvSpPr>
          <p:spPr>
            <a:xfrm>
              <a:off x="3987802" y="461958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C8F82B-FF65-884A-AF3A-A95C6B7B4C61}"/>
              </a:ext>
            </a:extLst>
          </p:cNvPr>
          <p:cNvGrpSpPr/>
          <p:nvPr/>
        </p:nvGrpSpPr>
        <p:grpSpPr>
          <a:xfrm>
            <a:off x="4876800" y="461958"/>
            <a:ext cx="1234422" cy="5943600"/>
            <a:chOff x="4876800" y="461958"/>
            <a:chExt cx="1234422" cy="5943600"/>
          </a:xfrm>
        </p:grpSpPr>
        <p:sp>
          <p:nvSpPr>
            <p:cNvPr id="13" name="Title 3">
              <a:extLst>
                <a:ext uri="{FF2B5EF4-FFF2-40B4-BE49-F238E27FC236}">
                  <a16:creationId xmlns:a16="http://schemas.microsoft.com/office/drawing/2014/main" id="{6035EBF5-44CD-CF46-9439-76BDBF833BEA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2853666" y="3318531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rgbClr val="26FFA1"/>
                  </a:solidFill>
                </a:rPr>
                <a:t>Finance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5AB7FD-EFAE-A94F-855B-9F9D555A33CE}"/>
                </a:ext>
              </a:extLst>
            </p:cNvPr>
            <p:cNvSpPr/>
            <p:nvPr/>
          </p:nvSpPr>
          <p:spPr>
            <a:xfrm>
              <a:off x="5392086" y="461958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958642-A69F-314A-BB5F-ACBF7BAB1242}"/>
              </a:ext>
            </a:extLst>
          </p:cNvPr>
          <p:cNvGrpSpPr/>
          <p:nvPr/>
        </p:nvGrpSpPr>
        <p:grpSpPr>
          <a:xfrm>
            <a:off x="6291264" y="461958"/>
            <a:ext cx="1234422" cy="5943600"/>
            <a:chOff x="6291264" y="461958"/>
            <a:chExt cx="1234422" cy="5943600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2C8A684-E08F-564E-B159-612B7BEA6823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4268130" y="3318531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chemeClr val="accent6"/>
                  </a:solidFill>
                </a:rPr>
                <a:t>Health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1D0B977-F49D-524D-9676-60FAF154285B}"/>
                </a:ext>
              </a:extLst>
            </p:cNvPr>
            <p:cNvSpPr/>
            <p:nvPr/>
          </p:nvSpPr>
          <p:spPr>
            <a:xfrm>
              <a:off x="6806550" y="461958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780226B-06E3-6F4A-A7AE-D620D2469204}"/>
              </a:ext>
            </a:extLst>
          </p:cNvPr>
          <p:cNvGrpSpPr/>
          <p:nvPr/>
        </p:nvGrpSpPr>
        <p:grpSpPr>
          <a:xfrm>
            <a:off x="7710488" y="461958"/>
            <a:ext cx="1220134" cy="5943600"/>
            <a:chOff x="7710488" y="461958"/>
            <a:chExt cx="1220134" cy="5943600"/>
          </a:xfrm>
        </p:grpSpPr>
        <p:sp>
          <p:nvSpPr>
            <p:cNvPr id="19" name="Title 3">
              <a:extLst>
                <a:ext uri="{FF2B5EF4-FFF2-40B4-BE49-F238E27FC236}">
                  <a16:creationId xmlns:a16="http://schemas.microsoft.com/office/drawing/2014/main" id="{08A261D6-FC9C-234D-9EB4-F102B97E882A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5687354" y="3318531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chemeClr val="accent5"/>
                  </a:solidFill>
                </a:rPr>
                <a:t>Public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C785997-30A7-EE46-8145-32ACDBD833EE}"/>
                </a:ext>
              </a:extLst>
            </p:cNvPr>
            <p:cNvSpPr/>
            <p:nvPr/>
          </p:nvSpPr>
          <p:spPr>
            <a:xfrm>
              <a:off x="8211486" y="461958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BC5EF4A-DE58-264E-8B59-0BFDDA9FE644}"/>
              </a:ext>
            </a:extLst>
          </p:cNvPr>
          <p:cNvGrpSpPr/>
          <p:nvPr/>
        </p:nvGrpSpPr>
        <p:grpSpPr>
          <a:xfrm>
            <a:off x="9110664" y="461958"/>
            <a:ext cx="1205846" cy="5943600"/>
            <a:chOff x="9110664" y="461958"/>
            <a:chExt cx="1205846" cy="5943600"/>
          </a:xfrm>
        </p:grpSpPr>
        <p:sp>
          <p:nvSpPr>
            <p:cNvPr id="22" name="Title 3">
              <a:extLst>
                <a:ext uri="{FF2B5EF4-FFF2-40B4-BE49-F238E27FC236}">
                  <a16:creationId xmlns:a16="http://schemas.microsoft.com/office/drawing/2014/main" id="{D0B4D272-0847-344E-9E5A-C31CC3BE7325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7087530" y="3318531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chemeClr val="accent3"/>
                  </a:solidFill>
                </a:rPr>
                <a:t>Travel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00BFD21-28D4-1F41-8420-A1B095479DFC}"/>
                </a:ext>
              </a:extLst>
            </p:cNvPr>
            <p:cNvSpPr/>
            <p:nvPr/>
          </p:nvSpPr>
          <p:spPr>
            <a:xfrm>
              <a:off x="9597374" y="461958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E4CBB29-B3DA-1548-A919-5627C26979BF}"/>
              </a:ext>
            </a:extLst>
          </p:cNvPr>
          <p:cNvGrpSpPr/>
          <p:nvPr/>
        </p:nvGrpSpPr>
        <p:grpSpPr>
          <a:xfrm>
            <a:off x="10515600" y="461958"/>
            <a:ext cx="1234422" cy="5943600"/>
            <a:chOff x="10515600" y="461958"/>
            <a:chExt cx="1234422" cy="5943600"/>
          </a:xfrm>
        </p:grpSpPr>
        <p:sp>
          <p:nvSpPr>
            <p:cNvPr id="25" name="Title 3">
              <a:extLst>
                <a:ext uri="{FF2B5EF4-FFF2-40B4-BE49-F238E27FC236}">
                  <a16:creationId xmlns:a16="http://schemas.microsoft.com/office/drawing/2014/main" id="{7EC72CEF-2B1F-A444-B4CB-4D5684AA5AEF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8492466" y="3318531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rgbClr val="A7D206"/>
                  </a:solidFill>
                </a:rPr>
                <a:t>Media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C8BB95B-5486-0A46-B04A-AD4A7F69A946}"/>
                </a:ext>
              </a:extLst>
            </p:cNvPr>
            <p:cNvSpPr/>
            <p:nvPr/>
          </p:nvSpPr>
          <p:spPr>
            <a:xfrm>
              <a:off x="11030886" y="461958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21FCB3D9-3690-8249-B136-F96E0881FD92}"/>
              </a:ext>
            </a:extLst>
          </p:cNvPr>
          <p:cNvSpPr/>
          <p:nvPr/>
        </p:nvSpPr>
        <p:spPr>
          <a:xfrm>
            <a:off x="0" y="0"/>
            <a:ext cx="12351026" cy="73708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B0A8066-7625-AB42-8FC0-04204AEF744B}"/>
              </a:ext>
            </a:extLst>
          </p:cNvPr>
          <p:cNvSpPr txBox="1"/>
          <p:nvPr/>
        </p:nvSpPr>
        <p:spPr>
          <a:xfrm>
            <a:off x="1882775" y="990600"/>
            <a:ext cx="4556051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 err="1">
                <a:solidFill>
                  <a:schemeClr val="accent1"/>
                </a:solidFill>
                <a:latin typeface="+mj-lt"/>
              </a:rPr>
              <a:t>Doelgroep</a:t>
            </a:r>
            <a:endParaRPr lang="en-US" sz="1400" b="1" dirty="0">
              <a:solidFill>
                <a:schemeClr val="accent1"/>
              </a:solidFill>
              <a:latin typeface="+mj-lt"/>
            </a:endParaRPr>
          </a:p>
          <a:p>
            <a:r>
              <a:rPr lang="en-US" sz="2800" b="1" dirty="0" err="1">
                <a:solidFill>
                  <a:schemeClr val="bg1"/>
                </a:solidFill>
                <a:latin typeface="+mj-lt"/>
              </a:rPr>
              <a:t>Slechtzienden</a:t>
            </a:r>
            <a:endParaRPr lang="en-US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7B7DB2-335F-E443-878D-F5717F79A37B}"/>
              </a:ext>
            </a:extLst>
          </p:cNvPr>
          <p:cNvSpPr/>
          <p:nvPr/>
        </p:nvSpPr>
        <p:spPr>
          <a:xfrm>
            <a:off x="1887652" y="2000450"/>
            <a:ext cx="8542230" cy="44171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22A838-B8AB-0547-BAC0-13C969A1A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804" y="2169844"/>
            <a:ext cx="7982591" cy="399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91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85372-C0CB-9149-9445-E053C31BF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Richtlijnen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52672-245D-1E41-BCBE-BF4885A18D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571894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85372-C0CB-9149-9445-E053C31BF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Opdracht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52672-245D-1E41-BCBE-BF4885A18D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184090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85372-C0CB-9149-9445-E053C31BF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52672-245D-1E41-BCBE-BF4885A18D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998890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BBBF63-EC68-624A-A135-E5A33BE47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232323"/>
                </a:solidFill>
              </a:rPr>
              <a:t>Our key technology partners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4BFDA6-591C-8641-A6EF-0716ACB8DC61}"/>
              </a:ext>
            </a:extLst>
          </p:cNvPr>
          <p:cNvSpPr txBox="1"/>
          <p:nvPr/>
        </p:nvSpPr>
        <p:spPr>
          <a:xfrm>
            <a:off x="2503768" y="5785120"/>
            <a:ext cx="50334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1218920">
              <a:defRPr/>
            </a:pPr>
            <a:r>
              <a:rPr lang="en-US" sz="1200" dirty="0">
                <a:solidFill>
                  <a:schemeClr val="tx2"/>
                </a:solidFill>
                <a:latin typeface="+mj-lt"/>
              </a:rPr>
              <a:t>content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E531F3-1100-804C-A4F5-A9B963D53E90}"/>
              </a:ext>
            </a:extLst>
          </p:cNvPr>
          <p:cNvSpPr txBox="1"/>
          <p:nvPr/>
        </p:nvSpPr>
        <p:spPr>
          <a:xfrm>
            <a:off x="9634651" y="5797312"/>
            <a:ext cx="71654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1218920">
              <a:defRPr/>
            </a:pPr>
            <a:r>
              <a:rPr lang="en-US" sz="1200" dirty="0">
                <a:solidFill>
                  <a:schemeClr val="tx2"/>
                </a:solidFill>
                <a:latin typeface="+mj-lt"/>
              </a:rPr>
              <a:t>commerce</a:t>
            </a:r>
          </a:p>
        </p:txBody>
      </p:sp>
      <p:cxnSp>
        <p:nvCxnSpPr>
          <p:cNvPr id="15" name="Shape 642">
            <a:extLst>
              <a:ext uri="{FF2B5EF4-FFF2-40B4-BE49-F238E27FC236}">
                <a16:creationId xmlns:a16="http://schemas.microsoft.com/office/drawing/2014/main" id="{AC53AA00-142B-014D-96CC-984F18F0F440}"/>
              </a:ext>
            </a:extLst>
          </p:cNvPr>
          <p:cNvCxnSpPr>
            <a:cxnSpLocks/>
          </p:cNvCxnSpPr>
          <p:nvPr/>
        </p:nvCxnSpPr>
        <p:spPr>
          <a:xfrm>
            <a:off x="6095878" y="2545471"/>
            <a:ext cx="0" cy="1039800"/>
          </a:xfrm>
          <a:prstGeom prst="straightConnector1">
            <a:avLst/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Shape 643">
            <a:extLst>
              <a:ext uri="{FF2B5EF4-FFF2-40B4-BE49-F238E27FC236}">
                <a16:creationId xmlns:a16="http://schemas.microsoft.com/office/drawing/2014/main" id="{0B39599A-8B50-3049-BAB5-238256F933AD}"/>
              </a:ext>
            </a:extLst>
          </p:cNvPr>
          <p:cNvCxnSpPr>
            <a:cxnSpLocks/>
          </p:cNvCxnSpPr>
          <p:nvPr/>
        </p:nvCxnSpPr>
        <p:spPr>
          <a:xfrm flipH="1" flipV="1">
            <a:off x="3680749" y="3654691"/>
            <a:ext cx="2313514" cy="786"/>
          </a:xfrm>
          <a:prstGeom prst="straightConnector1">
            <a:avLst/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Shape 645">
            <a:extLst>
              <a:ext uri="{FF2B5EF4-FFF2-40B4-BE49-F238E27FC236}">
                <a16:creationId xmlns:a16="http://schemas.microsoft.com/office/drawing/2014/main" id="{93C1051F-21C6-814A-9261-A0D8E0565B10}"/>
              </a:ext>
            </a:extLst>
          </p:cNvPr>
          <p:cNvCxnSpPr>
            <a:cxnSpLocks/>
          </p:cNvCxnSpPr>
          <p:nvPr/>
        </p:nvCxnSpPr>
        <p:spPr>
          <a:xfrm flipH="1">
            <a:off x="6194563" y="3654297"/>
            <a:ext cx="2301255" cy="1180"/>
          </a:xfrm>
          <a:prstGeom prst="straightConnector1">
            <a:avLst/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Shape 653">
            <a:extLst>
              <a:ext uri="{FF2B5EF4-FFF2-40B4-BE49-F238E27FC236}">
                <a16:creationId xmlns:a16="http://schemas.microsoft.com/office/drawing/2014/main" id="{D22443B8-2D93-B34F-A3D1-C0299EF782A3}"/>
              </a:ext>
            </a:extLst>
          </p:cNvPr>
          <p:cNvCxnSpPr>
            <a:cxnSpLocks/>
          </p:cNvCxnSpPr>
          <p:nvPr/>
        </p:nvCxnSpPr>
        <p:spPr>
          <a:xfrm>
            <a:off x="6095878" y="3753296"/>
            <a:ext cx="0" cy="1039800"/>
          </a:xfrm>
          <a:prstGeom prst="straightConnector1">
            <a:avLst/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Shape 642">
            <a:extLst>
              <a:ext uri="{FF2B5EF4-FFF2-40B4-BE49-F238E27FC236}">
                <a16:creationId xmlns:a16="http://schemas.microsoft.com/office/drawing/2014/main" id="{6575F1B0-DFC0-A948-AC76-9E6AA07AD02D}"/>
              </a:ext>
            </a:extLst>
          </p:cNvPr>
          <p:cNvCxnSpPr>
            <a:cxnSpLocks/>
          </p:cNvCxnSpPr>
          <p:nvPr/>
        </p:nvCxnSpPr>
        <p:spPr>
          <a:xfrm>
            <a:off x="3595746" y="2545471"/>
            <a:ext cx="0" cy="1039800"/>
          </a:xfrm>
          <a:prstGeom prst="straightConnector1">
            <a:avLst/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Shape 643">
            <a:extLst>
              <a:ext uri="{FF2B5EF4-FFF2-40B4-BE49-F238E27FC236}">
                <a16:creationId xmlns:a16="http://schemas.microsoft.com/office/drawing/2014/main" id="{14C16945-2F94-BE41-B989-7F1B8B73A90F}"/>
              </a:ext>
            </a:extLst>
          </p:cNvPr>
          <p:cNvCxnSpPr>
            <a:cxnSpLocks/>
          </p:cNvCxnSpPr>
          <p:nvPr/>
        </p:nvCxnSpPr>
        <p:spPr>
          <a:xfrm flipH="1" flipV="1">
            <a:off x="1180617" y="3654691"/>
            <a:ext cx="2313514" cy="786"/>
          </a:xfrm>
          <a:prstGeom prst="straightConnector1">
            <a:avLst/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" name="Shape 653">
            <a:extLst>
              <a:ext uri="{FF2B5EF4-FFF2-40B4-BE49-F238E27FC236}">
                <a16:creationId xmlns:a16="http://schemas.microsoft.com/office/drawing/2014/main" id="{62E1CA2D-824F-A343-9AD8-F9950415F87B}"/>
              </a:ext>
            </a:extLst>
          </p:cNvPr>
          <p:cNvCxnSpPr>
            <a:cxnSpLocks/>
          </p:cNvCxnSpPr>
          <p:nvPr/>
        </p:nvCxnSpPr>
        <p:spPr>
          <a:xfrm>
            <a:off x="3595746" y="3753296"/>
            <a:ext cx="0" cy="1039800"/>
          </a:xfrm>
          <a:prstGeom prst="straightConnector1">
            <a:avLst/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Shape 643">
            <a:extLst>
              <a:ext uri="{FF2B5EF4-FFF2-40B4-BE49-F238E27FC236}">
                <a16:creationId xmlns:a16="http://schemas.microsoft.com/office/drawing/2014/main" id="{1E339DF6-BE61-2D4B-9943-B3D979B08088}"/>
              </a:ext>
            </a:extLst>
          </p:cNvPr>
          <p:cNvCxnSpPr>
            <a:cxnSpLocks/>
          </p:cNvCxnSpPr>
          <p:nvPr/>
        </p:nvCxnSpPr>
        <p:spPr>
          <a:xfrm flipH="1" flipV="1">
            <a:off x="8646288" y="3654691"/>
            <a:ext cx="2313514" cy="786"/>
          </a:xfrm>
          <a:prstGeom prst="straightConnector1">
            <a:avLst/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Shape 642">
            <a:extLst>
              <a:ext uri="{FF2B5EF4-FFF2-40B4-BE49-F238E27FC236}">
                <a16:creationId xmlns:a16="http://schemas.microsoft.com/office/drawing/2014/main" id="{242596DB-E331-D146-8BE3-B4164894C041}"/>
              </a:ext>
            </a:extLst>
          </p:cNvPr>
          <p:cNvCxnSpPr>
            <a:cxnSpLocks/>
          </p:cNvCxnSpPr>
          <p:nvPr/>
        </p:nvCxnSpPr>
        <p:spPr>
          <a:xfrm>
            <a:off x="8561285" y="2545471"/>
            <a:ext cx="0" cy="1039800"/>
          </a:xfrm>
          <a:prstGeom prst="straightConnector1">
            <a:avLst/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Shape 653">
            <a:extLst>
              <a:ext uri="{FF2B5EF4-FFF2-40B4-BE49-F238E27FC236}">
                <a16:creationId xmlns:a16="http://schemas.microsoft.com/office/drawing/2014/main" id="{12BC3A49-FF1D-4445-962E-9C0BB14F6873}"/>
              </a:ext>
            </a:extLst>
          </p:cNvPr>
          <p:cNvCxnSpPr>
            <a:cxnSpLocks/>
          </p:cNvCxnSpPr>
          <p:nvPr/>
        </p:nvCxnSpPr>
        <p:spPr>
          <a:xfrm>
            <a:off x="8561285" y="3753296"/>
            <a:ext cx="0" cy="1039800"/>
          </a:xfrm>
          <a:prstGeom prst="straightConnector1">
            <a:avLst/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9FD25BBB-23CE-1640-AB1D-2BCAB3367C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1078" y="4134137"/>
            <a:ext cx="1049468" cy="42987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4175B25-FF60-D24A-8412-6CE074C232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85055" y="2885407"/>
            <a:ext cx="1674911" cy="39743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391A36D-81C5-1B4F-989D-CC4E9BA8DF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9556" y="4103575"/>
            <a:ext cx="1517211" cy="330885"/>
          </a:xfrm>
          <a:prstGeom prst="rect">
            <a:avLst/>
          </a:prstGeom>
        </p:spPr>
      </p:pic>
      <p:pic>
        <p:nvPicPr>
          <p:cNvPr id="43" name="Picture 2" descr="Afbeeldingsresultaat voor salesforce commerce cloud">
            <a:extLst>
              <a:ext uri="{FF2B5EF4-FFF2-40B4-BE49-F238E27FC236}">
                <a16:creationId xmlns:a16="http://schemas.microsoft.com/office/drawing/2014/main" id="{17A80DFC-3689-7D47-B100-32B3F0828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19398" y="2677005"/>
            <a:ext cx="1451583" cy="75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Afbeeldingsresultaat voor magento">
            <a:extLst>
              <a:ext uri="{FF2B5EF4-FFF2-40B4-BE49-F238E27FC236}">
                <a16:creationId xmlns:a16="http://schemas.microsoft.com/office/drawing/2014/main" id="{C531180E-3543-0E4C-8AA2-C20017736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0873" y="3905052"/>
            <a:ext cx="1000759" cy="88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Afbeelding 13">
            <a:extLst>
              <a:ext uri="{FF2B5EF4-FFF2-40B4-BE49-F238E27FC236}">
                <a16:creationId xmlns:a16="http://schemas.microsoft.com/office/drawing/2014/main" id="{1FFA80F3-2E7D-3E48-A3B0-805B5DC0438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137" y="2672080"/>
            <a:ext cx="1444250" cy="73249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4723CF9-5E6A-A345-897F-6BEEDCE621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5837" y="2718617"/>
            <a:ext cx="1824205" cy="698804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50B382B3-6607-AA42-B397-45CBA8F1792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63073" y="4117022"/>
            <a:ext cx="1738334" cy="35431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879E27A-C4AC-8544-9F0D-D1A02ACC50C1}"/>
              </a:ext>
            </a:extLst>
          </p:cNvPr>
          <p:cNvCxnSpPr>
            <a:cxnSpLocks/>
          </p:cNvCxnSpPr>
          <p:nvPr/>
        </p:nvCxnSpPr>
        <p:spPr>
          <a:xfrm>
            <a:off x="3101407" y="5876544"/>
            <a:ext cx="6435708" cy="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590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EA06E-9FD1-534E-A6D4-41F3CABB4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426810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AB44A71-931E-A742-A2B2-A5E8CD1C4B8E}"/>
              </a:ext>
            </a:extLst>
          </p:cNvPr>
          <p:cNvGrpSpPr/>
          <p:nvPr/>
        </p:nvGrpSpPr>
        <p:grpSpPr>
          <a:xfrm>
            <a:off x="2080278" y="457200"/>
            <a:ext cx="1205846" cy="5943600"/>
            <a:chOff x="2080278" y="457200"/>
            <a:chExt cx="1205846" cy="5943600"/>
          </a:xfrm>
        </p:grpSpPr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FA2B78B9-446A-D64E-BDAE-20603B11FC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57144" y="3313773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chemeClr val="accent1"/>
                  </a:solidFill>
                </a:rPr>
                <a:t>Retail / FMCG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67704BC-BCE5-2A49-95C9-580F49550C12}"/>
                </a:ext>
              </a:extLst>
            </p:cNvPr>
            <p:cNvSpPr/>
            <p:nvPr/>
          </p:nvSpPr>
          <p:spPr>
            <a:xfrm>
              <a:off x="2566988" y="457200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77ACC16-9BE0-334C-800D-17C69DB9A3FB}"/>
              </a:ext>
            </a:extLst>
          </p:cNvPr>
          <p:cNvGrpSpPr/>
          <p:nvPr/>
        </p:nvGrpSpPr>
        <p:grpSpPr>
          <a:xfrm>
            <a:off x="3472516" y="461958"/>
            <a:ext cx="1234422" cy="5943600"/>
            <a:chOff x="3472516" y="461958"/>
            <a:chExt cx="1234422" cy="5943600"/>
          </a:xfrm>
        </p:grpSpPr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EBAA8344-28DE-314B-BA28-29DE216D3D26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449382" y="3318531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chemeClr val="accent2"/>
                  </a:solidFill>
                </a:rPr>
                <a:t>Automotive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996021D-6319-6E40-91FF-F31379BE77EF}"/>
                </a:ext>
              </a:extLst>
            </p:cNvPr>
            <p:cNvSpPr/>
            <p:nvPr/>
          </p:nvSpPr>
          <p:spPr>
            <a:xfrm>
              <a:off x="3987802" y="461958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C8F82B-FF65-884A-AF3A-A95C6B7B4C61}"/>
              </a:ext>
            </a:extLst>
          </p:cNvPr>
          <p:cNvGrpSpPr/>
          <p:nvPr/>
        </p:nvGrpSpPr>
        <p:grpSpPr>
          <a:xfrm>
            <a:off x="4876800" y="461958"/>
            <a:ext cx="1234422" cy="5943600"/>
            <a:chOff x="4876800" y="461958"/>
            <a:chExt cx="1234422" cy="5943600"/>
          </a:xfrm>
        </p:grpSpPr>
        <p:sp>
          <p:nvSpPr>
            <p:cNvPr id="13" name="Title 3">
              <a:extLst>
                <a:ext uri="{FF2B5EF4-FFF2-40B4-BE49-F238E27FC236}">
                  <a16:creationId xmlns:a16="http://schemas.microsoft.com/office/drawing/2014/main" id="{6035EBF5-44CD-CF46-9439-76BDBF833BEA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2853666" y="3318531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rgbClr val="26FFA1"/>
                  </a:solidFill>
                </a:rPr>
                <a:t>Finance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5AB7FD-EFAE-A94F-855B-9F9D555A33CE}"/>
                </a:ext>
              </a:extLst>
            </p:cNvPr>
            <p:cNvSpPr/>
            <p:nvPr/>
          </p:nvSpPr>
          <p:spPr>
            <a:xfrm>
              <a:off x="5392086" y="461958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958642-A69F-314A-BB5F-ACBF7BAB1242}"/>
              </a:ext>
            </a:extLst>
          </p:cNvPr>
          <p:cNvGrpSpPr/>
          <p:nvPr/>
        </p:nvGrpSpPr>
        <p:grpSpPr>
          <a:xfrm>
            <a:off x="6291264" y="461958"/>
            <a:ext cx="1234422" cy="5943600"/>
            <a:chOff x="6291264" y="461958"/>
            <a:chExt cx="1234422" cy="5943600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2C8A684-E08F-564E-B159-612B7BEA6823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4268130" y="3318531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chemeClr val="accent6"/>
                  </a:solidFill>
                </a:rPr>
                <a:t>Health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1D0B977-F49D-524D-9676-60FAF154285B}"/>
                </a:ext>
              </a:extLst>
            </p:cNvPr>
            <p:cNvSpPr/>
            <p:nvPr/>
          </p:nvSpPr>
          <p:spPr>
            <a:xfrm>
              <a:off x="6806550" y="461958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780226B-06E3-6F4A-A7AE-D620D2469204}"/>
              </a:ext>
            </a:extLst>
          </p:cNvPr>
          <p:cNvGrpSpPr/>
          <p:nvPr/>
        </p:nvGrpSpPr>
        <p:grpSpPr>
          <a:xfrm>
            <a:off x="7710488" y="461958"/>
            <a:ext cx="1220134" cy="5943600"/>
            <a:chOff x="7710488" y="461958"/>
            <a:chExt cx="1220134" cy="5943600"/>
          </a:xfrm>
        </p:grpSpPr>
        <p:sp>
          <p:nvSpPr>
            <p:cNvPr id="19" name="Title 3">
              <a:extLst>
                <a:ext uri="{FF2B5EF4-FFF2-40B4-BE49-F238E27FC236}">
                  <a16:creationId xmlns:a16="http://schemas.microsoft.com/office/drawing/2014/main" id="{08A261D6-FC9C-234D-9EB4-F102B97E882A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5687354" y="3318531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chemeClr val="accent5"/>
                  </a:solidFill>
                </a:rPr>
                <a:t>Public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C785997-30A7-EE46-8145-32ACDBD833EE}"/>
                </a:ext>
              </a:extLst>
            </p:cNvPr>
            <p:cNvSpPr/>
            <p:nvPr/>
          </p:nvSpPr>
          <p:spPr>
            <a:xfrm>
              <a:off x="8211486" y="461958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BC5EF4A-DE58-264E-8B59-0BFDDA9FE644}"/>
              </a:ext>
            </a:extLst>
          </p:cNvPr>
          <p:cNvGrpSpPr/>
          <p:nvPr/>
        </p:nvGrpSpPr>
        <p:grpSpPr>
          <a:xfrm>
            <a:off x="9110664" y="461958"/>
            <a:ext cx="1205846" cy="5943600"/>
            <a:chOff x="9110664" y="461958"/>
            <a:chExt cx="1205846" cy="5943600"/>
          </a:xfrm>
        </p:grpSpPr>
        <p:sp>
          <p:nvSpPr>
            <p:cNvPr id="22" name="Title 3">
              <a:extLst>
                <a:ext uri="{FF2B5EF4-FFF2-40B4-BE49-F238E27FC236}">
                  <a16:creationId xmlns:a16="http://schemas.microsoft.com/office/drawing/2014/main" id="{D0B4D272-0847-344E-9E5A-C31CC3BE7325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7087530" y="3318531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chemeClr val="accent3"/>
                  </a:solidFill>
                </a:rPr>
                <a:t>Travel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00BFD21-28D4-1F41-8420-A1B095479DFC}"/>
                </a:ext>
              </a:extLst>
            </p:cNvPr>
            <p:cNvSpPr/>
            <p:nvPr/>
          </p:nvSpPr>
          <p:spPr>
            <a:xfrm>
              <a:off x="9597374" y="461958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E4CBB29-B3DA-1548-A919-5627C26979BF}"/>
              </a:ext>
            </a:extLst>
          </p:cNvPr>
          <p:cNvGrpSpPr/>
          <p:nvPr/>
        </p:nvGrpSpPr>
        <p:grpSpPr>
          <a:xfrm>
            <a:off x="10515600" y="461958"/>
            <a:ext cx="1234422" cy="5943600"/>
            <a:chOff x="10515600" y="461958"/>
            <a:chExt cx="1234422" cy="5943600"/>
          </a:xfrm>
        </p:grpSpPr>
        <p:sp>
          <p:nvSpPr>
            <p:cNvPr id="25" name="Title 3">
              <a:extLst>
                <a:ext uri="{FF2B5EF4-FFF2-40B4-BE49-F238E27FC236}">
                  <a16:creationId xmlns:a16="http://schemas.microsoft.com/office/drawing/2014/main" id="{7EC72CEF-2B1F-A444-B4CB-4D5684AA5AEF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8492466" y="3318531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rgbClr val="A7D206"/>
                  </a:solidFill>
                </a:rPr>
                <a:t>Media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C8BB95B-5486-0A46-B04A-AD4A7F69A946}"/>
                </a:ext>
              </a:extLst>
            </p:cNvPr>
            <p:cNvSpPr/>
            <p:nvPr/>
          </p:nvSpPr>
          <p:spPr>
            <a:xfrm>
              <a:off x="11030886" y="461958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21FCB3D9-3690-8249-B136-F96E0881FD92}"/>
              </a:ext>
            </a:extLst>
          </p:cNvPr>
          <p:cNvSpPr/>
          <p:nvPr/>
        </p:nvSpPr>
        <p:spPr>
          <a:xfrm>
            <a:off x="0" y="0"/>
            <a:ext cx="12351026" cy="73708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B0A8066-7625-AB42-8FC0-04204AEF744B}"/>
              </a:ext>
            </a:extLst>
          </p:cNvPr>
          <p:cNvSpPr txBox="1"/>
          <p:nvPr/>
        </p:nvSpPr>
        <p:spPr>
          <a:xfrm>
            <a:off x="1882775" y="990600"/>
            <a:ext cx="4556051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sz="1400" b="1" dirty="0">
              <a:solidFill>
                <a:schemeClr val="accent1"/>
              </a:solidFill>
              <a:latin typeface="+mj-lt"/>
            </a:endParaRPr>
          </a:p>
          <a:p>
            <a:r>
              <a:rPr lang="en-US" sz="2800" b="1" dirty="0" err="1">
                <a:solidFill>
                  <a:schemeClr val="bg1"/>
                </a:solidFill>
                <a:latin typeface="+mj-lt"/>
              </a:rPr>
              <a:t>Programma</a:t>
            </a:r>
            <a:endParaRPr lang="en-US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C441618-359F-B54B-8CF9-7165E7EC34AD}"/>
              </a:ext>
            </a:extLst>
          </p:cNvPr>
          <p:cNvSpPr txBox="1"/>
          <p:nvPr/>
        </p:nvSpPr>
        <p:spPr>
          <a:xfrm>
            <a:off x="1902619" y="2286000"/>
            <a:ext cx="5616076" cy="38243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 defTabSz="9144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10:05 </a:t>
            </a:r>
            <a:r>
              <a:rPr lang="en-US" sz="2400" dirty="0" err="1">
                <a:solidFill>
                  <a:schemeClr val="bg1"/>
                </a:solidFill>
                <a:latin typeface="Helvetica" pitchFamily="2" charset="0"/>
              </a:rPr>
              <a:t>Introductie</a:t>
            </a: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 a11y</a:t>
            </a:r>
          </a:p>
          <a:p>
            <a:pPr lvl="0" defTabSz="9144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10:50 </a:t>
            </a:r>
            <a:r>
              <a:rPr lang="en-US" sz="2400" dirty="0" err="1">
                <a:solidFill>
                  <a:schemeClr val="bg1"/>
                </a:solidFill>
                <a:latin typeface="Helvetica" pitchFamily="2" charset="0"/>
              </a:rPr>
              <a:t>Pauze</a:t>
            </a:r>
            <a:endParaRPr lang="en-US" sz="2400" dirty="0">
              <a:solidFill>
                <a:schemeClr val="bg1"/>
              </a:solidFill>
              <a:latin typeface="Helvetica" pitchFamily="2" charset="0"/>
            </a:endParaRPr>
          </a:p>
          <a:p>
            <a:pPr lvl="0" defTabSz="9144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11:00 </a:t>
            </a:r>
            <a:r>
              <a:rPr lang="en-US" sz="2400" dirty="0" err="1">
                <a:solidFill>
                  <a:schemeClr val="bg1"/>
                </a:solidFill>
                <a:latin typeface="Helvetica" pitchFamily="2" charset="0"/>
              </a:rPr>
              <a:t>Richtlijnen</a:t>
            </a:r>
            <a:endParaRPr lang="en-US" sz="2400" dirty="0">
              <a:solidFill>
                <a:schemeClr val="bg1"/>
              </a:solidFill>
              <a:latin typeface="Helvetica" pitchFamily="2" charset="0"/>
            </a:endParaRPr>
          </a:p>
          <a:p>
            <a:pPr lvl="0" defTabSz="9144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12:00 Lunch</a:t>
            </a:r>
          </a:p>
          <a:p>
            <a:pPr lvl="0" defTabSz="9144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12:30 </a:t>
            </a:r>
            <a:r>
              <a:rPr lang="en-US" sz="2400" dirty="0" err="1">
                <a:solidFill>
                  <a:schemeClr val="bg1"/>
                </a:solidFill>
                <a:latin typeface="Helvetica" pitchFamily="2" charset="0"/>
              </a:rPr>
              <a:t>Opdracht</a:t>
            </a:r>
            <a:endParaRPr lang="en-US" sz="2400" dirty="0">
              <a:solidFill>
                <a:schemeClr val="bg1"/>
              </a:solidFill>
              <a:latin typeface="Helvetica" pitchFamily="2" charset="0"/>
            </a:endParaRPr>
          </a:p>
          <a:p>
            <a:pPr lvl="0" defTabSz="9144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13:00 In-depth components</a:t>
            </a:r>
          </a:p>
          <a:p>
            <a:pPr lvl="0" defTabSz="914400">
              <a:lnSpc>
                <a:spcPct val="150000"/>
              </a:lnSpc>
              <a:spcBef>
                <a:spcPts val="0"/>
              </a:spcBef>
              <a:defRPr/>
            </a:pP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14:00 </a:t>
            </a:r>
            <a:r>
              <a:rPr lang="en-US" sz="2400" dirty="0" err="1">
                <a:solidFill>
                  <a:schemeClr val="bg1"/>
                </a:solidFill>
                <a:latin typeface="Helvetica" pitchFamily="2" charset="0"/>
              </a:rPr>
              <a:t>Einde</a:t>
            </a:r>
            <a:endParaRPr lang="en-US" sz="2400" dirty="0">
              <a:solidFill>
                <a:schemeClr val="bg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376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85372-C0CB-9149-9445-E053C31BF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Introductie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52672-245D-1E41-BCBE-BF4885A18D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459651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AB44A71-931E-A742-A2B2-A5E8CD1C4B8E}"/>
              </a:ext>
            </a:extLst>
          </p:cNvPr>
          <p:cNvGrpSpPr/>
          <p:nvPr/>
        </p:nvGrpSpPr>
        <p:grpSpPr>
          <a:xfrm>
            <a:off x="2080278" y="457200"/>
            <a:ext cx="1205846" cy="5943600"/>
            <a:chOff x="2080278" y="457200"/>
            <a:chExt cx="1205846" cy="5943600"/>
          </a:xfrm>
        </p:grpSpPr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FA2B78B9-446A-D64E-BDAE-20603B11FC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57144" y="3313773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chemeClr val="accent1"/>
                  </a:solidFill>
                </a:rPr>
                <a:t>Retail / FMCG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67704BC-BCE5-2A49-95C9-580F49550C12}"/>
                </a:ext>
              </a:extLst>
            </p:cNvPr>
            <p:cNvSpPr/>
            <p:nvPr/>
          </p:nvSpPr>
          <p:spPr>
            <a:xfrm>
              <a:off x="2566988" y="457200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77ACC16-9BE0-334C-800D-17C69DB9A3FB}"/>
              </a:ext>
            </a:extLst>
          </p:cNvPr>
          <p:cNvGrpSpPr/>
          <p:nvPr/>
        </p:nvGrpSpPr>
        <p:grpSpPr>
          <a:xfrm>
            <a:off x="3472516" y="461958"/>
            <a:ext cx="1234422" cy="5943600"/>
            <a:chOff x="3472516" y="461958"/>
            <a:chExt cx="1234422" cy="5943600"/>
          </a:xfrm>
        </p:grpSpPr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EBAA8344-28DE-314B-BA28-29DE216D3D26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449382" y="3318531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chemeClr val="accent2"/>
                  </a:solidFill>
                </a:rPr>
                <a:t>Automotive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996021D-6319-6E40-91FF-F31379BE77EF}"/>
                </a:ext>
              </a:extLst>
            </p:cNvPr>
            <p:cNvSpPr/>
            <p:nvPr/>
          </p:nvSpPr>
          <p:spPr>
            <a:xfrm>
              <a:off x="3987802" y="461958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C8F82B-FF65-884A-AF3A-A95C6B7B4C61}"/>
              </a:ext>
            </a:extLst>
          </p:cNvPr>
          <p:cNvGrpSpPr/>
          <p:nvPr/>
        </p:nvGrpSpPr>
        <p:grpSpPr>
          <a:xfrm>
            <a:off x="4876800" y="461958"/>
            <a:ext cx="1234422" cy="5943600"/>
            <a:chOff x="4876800" y="461958"/>
            <a:chExt cx="1234422" cy="5943600"/>
          </a:xfrm>
        </p:grpSpPr>
        <p:sp>
          <p:nvSpPr>
            <p:cNvPr id="13" name="Title 3">
              <a:extLst>
                <a:ext uri="{FF2B5EF4-FFF2-40B4-BE49-F238E27FC236}">
                  <a16:creationId xmlns:a16="http://schemas.microsoft.com/office/drawing/2014/main" id="{6035EBF5-44CD-CF46-9439-76BDBF833BEA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2853666" y="3318531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rgbClr val="26FFA1"/>
                  </a:solidFill>
                </a:rPr>
                <a:t>Finance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5AB7FD-EFAE-A94F-855B-9F9D555A33CE}"/>
                </a:ext>
              </a:extLst>
            </p:cNvPr>
            <p:cNvSpPr/>
            <p:nvPr/>
          </p:nvSpPr>
          <p:spPr>
            <a:xfrm>
              <a:off x="5392086" y="461958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958642-A69F-314A-BB5F-ACBF7BAB1242}"/>
              </a:ext>
            </a:extLst>
          </p:cNvPr>
          <p:cNvGrpSpPr/>
          <p:nvPr/>
        </p:nvGrpSpPr>
        <p:grpSpPr>
          <a:xfrm>
            <a:off x="6291264" y="461958"/>
            <a:ext cx="1234422" cy="5943600"/>
            <a:chOff x="6291264" y="461958"/>
            <a:chExt cx="1234422" cy="5943600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2C8A684-E08F-564E-B159-612B7BEA6823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4268130" y="3318531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chemeClr val="accent6"/>
                  </a:solidFill>
                </a:rPr>
                <a:t>Health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1D0B977-F49D-524D-9676-60FAF154285B}"/>
                </a:ext>
              </a:extLst>
            </p:cNvPr>
            <p:cNvSpPr/>
            <p:nvPr/>
          </p:nvSpPr>
          <p:spPr>
            <a:xfrm>
              <a:off x="6806550" y="461958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780226B-06E3-6F4A-A7AE-D620D2469204}"/>
              </a:ext>
            </a:extLst>
          </p:cNvPr>
          <p:cNvGrpSpPr/>
          <p:nvPr/>
        </p:nvGrpSpPr>
        <p:grpSpPr>
          <a:xfrm>
            <a:off x="7710488" y="461958"/>
            <a:ext cx="1220134" cy="5943600"/>
            <a:chOff x="7710488" y="461958"/>
            <a:chExt cx="1220134" cy="5943600"/>
          </a:xfrm>
        </p:grpSpPr>
        <p:sp>
          <p:nvSpPr>
            <p:cNvPr id="19" name="Title 3">
              <a:extLst>
                <a:ext uri="{FF2B5EF4-FFF2-40B4-BE49-F238E27FC236}">
                  <a16:creationId xmlns:a16="http://schemas.microsoft.com/office/drawing/2014/main" id="{08A261D6-FC9C-234D-9EB4-F102B97E882A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5687354" y="3318531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chemeClr val="accent5"/>
                  </a:solidFill>
                </a:rPr>
                <a:t>Public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C785997-30A7-EE46-8145-32ACDBD833EE}"/>
                </a:ext>
              </a:extLst>
            </p:cNvPr>
            <p:cNvSpPr/>
            <p:nvPr/>
          </p:nvSpPr>
          <p:spPr>
            <a:xfrm>
              <a:off x="8211486" y="461958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BC5EF4A-DE58-264E-8B59-0BFDDA9FE644}"/>
              </a:ext>
            </a:extLst>
          </p:cNvPr>
          <p:cNvGrpSpPr/>
          <p:nvPr/>
        </p:nvGrpSpPr>
        <p:grpSpPr>
          <a:xfrm>
            <a:off x="9110664" y="461958"/>
            <a:ext cx="1205846" cy="5943600"/>
            <a:chOff x="9110664" y="461958"/>
            <a:chExt cx="1205846" cy="5943600"/>
          </a:xfrm>
        </p:grpSpPr>
        <p:sp>
          <p:nvSpPr>
            <p:cNvPr id="22" name="Title 3">
              <a:extLst>
                <a:ext uri="{FF2B5EF4-FFF2-40B4-BE49-F238E27FC236}">
                  <a16:creationId xmlns:a16="http://schemas.microsoft.com/office/drawing/2014/main" id="{D0B4D272-0847-344E-9E5A-C31CC3BE7325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7087530" y="3318531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chemeClr val="accent3"/>
                  </a:solidFill>
                </a:rPr>
                <a:t>Travel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00BFD21-28D4-1F41-8420-A1B095479DFC}"/>
                </a:ext>
              </a:extLst>
            </p:cNvPr>
            <p:cNvSpPr/>
            <p:nvPr/>
          </p:nvSpPr>
          <p:spPr>
            <a:xfrm>
              <a:off x="9597374" y="461958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E4CBB29-B3DA-1548-A919-5627C26979BF}"/>
              </a:ext>
            </a:extLst>
          </p:cNvPr>
          <p:cNvGrpSpPr/>
          <p:nvPr/>
        </p:nvGrpSpPr>
        <p:grpSpPr>
          <a:xfrm>
            <a:off x="10515600" y="461958"/>
            <a:ext cx="1234422" cy="5943600"/>
            <a:chOff x="10515600" y="461958"/>
            <a:chExt cx="1234422" cy="5943600"/>
          </a:xfrm>
        </p:grpSpPr>
        <p:sp>
          <p:nvSpPr>
            <p:cNvPr id="25" name="Title 3">
              <a:extLst>
                <a:ext uri="{FF2B5EF4-FFF2-40B4-BE49-F238E27FC236}">
                  <a16:creationId xmlns:a16="http://schemas.microsoft.com/office/drawing/2014/main" id="{7EC72CEF-2B1F-A444-B4CB-4D5684AA5AEF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8492466" y="3318531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rgbClr val="A7D206"/>
                  </a:solidFill>
                </a:rPr>
                <a:t>Media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C8BB95B-5486-0A46-B04A-AD4A7F69A946}"/>
                </a:ext>
              </a:extLst>
            </p:cNvPr>
            <p:cNvSpPr/>
            <p:nvPr/>
          </p:nvSpPr>
          <p:spPr>
            <a:xfrm>
              <a:off x="11030886" y="461958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21FCB3D9-3690-8249-B136-F96E0881FD92}"/>
              </a:ext>
            </a:extLst>
          </p:cNvPr>
          <p:cNvSpPr/>
          <p:nvPr/>
        </p:nvSpPr>
        <p:spPr>
          <a:xfrm>
            <a:off x="0" y="0"/>
            <a:ext cx="12351026" cy="73708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B0A8066-7625-AB42-8FC0-04204AEF744B}"/>
              </a:ext>
            </a:extLst>
          </p:cNvPr>
          <p:cNvSpPr txBox="1"/>
          <p:nvPr/>
        </p:nvSpPr>
        <p:spPr>
          <a:xfrm>
            <a:off x="1882775" y="990600"/>
            <a:ext cx="4556051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sz="1400" b="1" dirty="0">
              <a:solidFill>
                <a:schemeClr val="accent1"/>
              </a:solidFill>
              <a:latin typeface="+mj-lt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Over </a:t>
            </a:r>
            <a:r>
              <a:rPr lang="en-US" sz="2800" b="1" dirty="0" err="1">
                <a:solidFill>
                  <a:schemeClr val="bg1"/>
                </a:solidFill>
                <a:latin typeface="+mj-lt"/>
              </a:rPr>
              <a:t>mij</a:t>
            </a:r>
            <a:endParaRPr lang="en-US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C441618-359F-B54B-8CF9-7165E7EC34AD}"/>
              </a:ext>
            </a:extLst>
          </p:cNvPr>
          <p:cNvSpPr txBox="1"/>
          <p:nvPr/>
        </p:nvSpPr>
        <p:spPr>
          <a:xfrm>
            <a:off x="1902619" y="2286000"/>
            <a:ext cx="8038580" cy="187743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342900" lvl="0" indent="-342900" defTabSz="9144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 err="1">
                <a:solidFill>
                  <a:schemeClr val="bg1"/>
                </a:solidFill>
                <a:latin typeface="Helvetica" pitchFamily="2" charset="0"/>
              </a:rPr>
              <a:t>Gecertificeerd</a:t>
            </a:r>
            <a:r>
              <a:rPr lang="en-US" sz="2800" dirty="0">
                <a:solidFill>
                  <a:schemeClr val="bg1"/>
                </a:solidFill>
                <a:latin typeface="Helvetica" pitchFamily="2" charset="0"/>
              </a:rPr>
              <a:t> Accessibilityexpert </a:t>
            </a:r>
            <a:r>
              <a:rPr lang="en-US" sz="2800" dirty="0" err="1">
                <a:solidFill>
                  <a:schemeClr val="bg1"/>
                </a:solidFill>
                <a:latin typeface="Helvetica" pitchFamily="2" charset="0"/>
              </a:rPr>
              <a:t>bij</a:t>
            </a:r>
            <a:r>
              <a:rPr lang="en-US" sz="28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Helvetica" pitchFamily="2" charset="0"/>
              </a:rPr>
              <a:t>Stichting</a:t>
            </a:r>
            <a:r>
              <a:rPr lang="en-US" sz="2800" dirty="0">
                <a:solidFill>
                  <a:schemeClr val="bg1"/>
                </a:solidFill>
                <a:latin typeface="Helvetica" pitchFamily="2" charset="0"/>
              </a:rPr>
              <a:t> Accessibility</a:t>
            </a:r>
          </a:p>
          <a:p>
            <a:pPr marL="342900" lvl="0" indent="-342900" defTabSz="9144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800" dirty="0" err="1">
                <a:solidFill>
                  <a:schemeClr val="bg1"/>
                </a:solidFill>
                <a:latin typeface="Helvetica" pitchFamily="2" charset="0"/>
              </a:rPr>
              <a:t>Opdracht</a:t>
            </a:r>
            <a:r>
              <a:rPr lang="en-US" sz="28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Helvetica" pitchFamily="2" charset="0"/>
              </a:rPr>
              <a:t>bij</a:t>
            </a:r>
            <a:r>
              <a:rPr lang="en-US" sz="2800" dirty="0">
                <a:solidFill>
                  <a:schemeClr val="bg1"/>
                </a:solidFill>
                <a:latin typeface="Helvetica" pitchFamily="2" charset="0"/>
              </a:rPr>
              <a:t> de </a:t>
            </a:r>
            <a:r>
              <a:rPr lang="en-US" sz="2800" dirty="0" err="1">
                <a:solidFill>
                  <a:schemeClr val="bg1"/>
                </a:solidFill>
                <a:latin typeface="Helvetica" pitchFamily="2" charset="0"/>
              </a:rPr>
              <a:t>Volksbank</a:t>
            </a:r>
            <a:r>
              <a:rPr lang="en-US" sz="2800" dirty="0">
                <a:solidFill>
                  <a:schemeClr val="bg1"/>
                </a:solidFill>
                <a:latin typeface="Helvetica" pitchFamily="2" charset="0"/>
              </a:rPr>
              <a:t> om redesign </a:t>
            </a:r>
            <a:r>
              <a:rPr lang="en-US" sz="2800" dirty="0" err="1">
                <a:solidFill>
                  <a:schemeClr val="bg1"/>
                </a:solidFill>
                <a:latin typeface="Helvetica" pitchFamily="2" charset="0"/>
              </a:rPr>
              <a:t>te</a:t>
            </a:r>
            <a:r>
              <a:rPr lang="en-US" sz="28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Helvetica" pitchFamily="2" charset="0"/>
              </a:rPr>
              <a:t>voldoen</a:t>
            </a:r>
            <a:r>
              <a:rPr lang="en-US" sz="28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Helvetica" pitchFamily="2" charset="0"/>
              </a:rPr>
              <a:t>aan</a:t>
            </a:r>
            <a:r>
              <a:rPr lang="en-US" sz="28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Helvetica" pitchFamily="2" charset="0"/>
              </a:rPr>
              <a:t>niveau</a:t>
            </a:r>
            <a:r>
              <a:rPr lang="en-US" sz="2800" dirty="0">
                <a:solidFill>
                  <a:schemeClr val="bg1"/>
                </a:solidFill>
                <a:latin typeface="Helvetica" pitchFamily="2" charset="0"/>
              </a:rPr>
              <a:t> AA</a:t>
            </a:r>
          </a:p>
        </p:txBody>
      </p:sp>
    </p:spTree>
    <p:extLst>
      <p:ext uri="{BB962C8B-B14F-4D97-AF65-F5344CB8AC3E}">
        <p14:creationId xmlns:p14="http://schemas.microsoft.com/office/powerpoint/2010/main" val="4092515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45587C-9684-7B47-8F2E-59CB45156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betekent</a:t>
            </a:r>
            <a:r>
              <a:rPr lang="en-US" dirty="0"/>
              <a:t> a11y?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CDD912-A79B-BD47-883A-21E560A00B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b="1" spc="-150" dirty="0">
                <a:solidFill>
                  <a:schemeClr val="accent4"/>
                </a:solidFill>
              </a:rPr>
              <a:t>-----------</a:t>
            </a:r>
            <a:r>
              <a:rPr lang="en-US" dirty="0">
                <a:solidFill>
                  <a:schemeClr val="accent4"/>
                </a:solidFill>
              </a:rPr>
              <a:t>  </a:t>
            </a:r>
            <a:r>
              <a:rPr lang="en-US" dirty="0" err="1"/>
              <a:t>Valtech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847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B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7C0659-7C7C-3948-872B-47C9A3626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254000"/>
            <a:ext cx="8890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99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AB44A71-931E-A742-A2B2-A5E8CD1C4B8E}"/>
              </a:ext>
            </a:extLst>
          </p:cNvPr>
          <p:cNvGrpSpPr/>
          <p:nvPr/>
        </p:nvGrpSpPr>
        <p:grpSpPr>
          <a:xfrm>
            <a:off x="2080278" y="457200"/>
            <a:ext cx="1205846" cy="5943600"/>
            <a:chOff x="2080278" y="457200"/>
            <a:chExt cx="1205846" cy="5943600"/>
          </a:xfrm>
        </p:grpSpPr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FA2B78B9-446A-D64E-BDAE-20603B11FC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57144" y="3313773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chemeClr val="accent1"/>
                  </a:solidFill>
                </a:rPr>
                <a:t>Retail / FMCG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67704BC-BCE5-2A49-95C9-580F49550C12}"/>
                </a:ext>
              </a:extLst>
            </p:cNvPr>
            <p:cNvSpPr/>
            <p:nvPr/>
          </p:nvSpPr>
          <p:spPr>
            <a:xfrm>
              <a:off x="2566988" y="457200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77ACC16-9BE0-334C-800D-17C69DB9A3FB}"/>
              </a:ext>
            </a:extLst>
          </p:cNvPr>
          <p:cNvGrpSpPr/>
          <p:nvPr/>
        </p:nvGrpSpPr>
        <p:grpSpPr>
          <a:xfrm>
            <a:off x="3472516" y="461958"/>
            <a:ext cx="1234422" cy="5943600"/>
            <a:chOff x="3472516" y="461958"/>
            <a:chExt cx="1234422" cy="5943600"/>
          </a:xfrm>
        </p:grpSpPr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EBAA8344-28DE-314B-BA28-29DE216D3D26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449382" y="3318531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chemeClr val="accent2"/>
                  </a:solidFill>
                </a:rPr>
                <a:t>Automotive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996021D-6319-6E40-91FF-F31379BE77EF}"/>
                </a:ext>
              </a:extLst>
            </p:cNvPr>
            <p:cNvSpPr/>
            <p:nvPr/>
          </p:nvSpPr>
          <p:spPr>
            <a:xfrm>
              <a:off x="3987802" y="461958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C8F82B-FF65-884A-AF3A-A95C6B7B4C61}"/>
              </a:ext>
            </a:extLst>
          </p:cNvPr>
          <p:cNvGrpSpPr/>
          <p:nvPr/>
        </p:nvGrpSpPr>
        <p:grpSpPr>
          <a:xfrm>
            <a:off x="4876800" y="461958"/>
            <a:ext cx="1234422" cy="5943600"/>
            <a:chOff x="4876800" y="461958"/>
            <a:chExt cx="1234422" cy="5943600"/>
          </a:xfrm>
        </p:grpSpPr>
        <p:sp>
          <p:nvSpPr>
            <p:cNvPr id="13" name="Title 3">
              <a:extLst>
                <a:ext uri="{FF2B5EF4-FFF2-40B4-BE49-F238E27FC236}">
                  <a16:creationId xmlns:a16="http://schemas.microsoft.com/office/drawing/2014/main" id="{6035EBF5-44CD-CF46-9439-76BDBF833BEA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2853666" y="3318531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rgbClr val="26FFA1"/>
                  </a:solidFill>
                </a:rPr>
                <a:t>Finance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5AB7FD-EFAE-A94F-855B-9F9D555A33CE}"/>
                </a:ext>
              </a:extLst>
            </p:cNvPr>
            <p:cNvSpPr/>
            <p:nvPr/>
          </p:nvSpPr>
          <p:spPr>
            <a:xfrm>
              <a:off x="5392086" y="461958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958642-A69F-314A-BB5F-ACBF7BAB1242}"/>
              </a:ext>
            </a:extLst>
          </p:cNvPr>
          <p:cNvGrpSpPr/>
          <p:nvPr/>
        </p:nvGrpSpPr>
        <p:grpSpPr>
          <a:xfrm>
            <a:off x="6291264" y="461958"/>
            <a:ext cx="1234422" cy="5943600"/>
            <a:chOff x="6291264" y="461958"/>
            <a:chExt cx="1234422" cy="5943600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2C8A684-E08F-564E-B159-612B7BEA6823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4268130" y="3318531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chemeClr val="accent6"/>
                  </a:solidFill>
                </a:rPr>
                <a:t>Health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1D0B977-F49D-524D-9676-60FAF154285B}"/>
                </a:ext>
              </a:extLst>
            </p:cNvPr>
            <p:cNvSpPr/>
            <p:nvPr/>
          </p:nvSpPr>
          <p:spPr>
            <a:xfrm>
              <a:off x="6806550" y="461958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780226B-06E3-6F4A-A7AE-D620D2469204}"/>
              </a:ext>
            </a:extLst>
          </p:cNvPr>
          <p:cNvGrpSpPr/>
          <p:nvPr/>
        </p:nvGrpSpPr>
        <p:grpSpPr>
          <a:xfrm>
            <a:off x="7710488" y="461958"/>
            <a:ext cx="1220134" cy="5943600"/>
            <a:chOff x="7710488" y="461958"/>
            <a:chExt cx="1220134" cy="5943600"/>
          </a:xfrm>
        </p:grpSpPr>
        <p:sp>
          <p:nvSpPr>
            <p:cNvPr id="19" name="Title 3">
              <a:extLst>
                <a:ext uri="{FF2B5EF4-FFF2-40B4-BE49-F238E27FC236}">
                  <a16:creationId xmlns:a16="http://schemas.microsoft.com/office/drawing/2014/main" id="{08A261D6-FC9C-234D-9EB4-F102B97E882A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5687354" y="3318531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chemeClr val="accent5"/>
                  </a:solidFill>
                </a:rPr>
                <a:t>Public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C785997-30A7-EE46-8145-32ACDBD833EE}"/>
                </a:ext>
              </a:extLst>
            </p:cNvPr>
            <p:cNvSpPr/>
            <p:nvPr/>
          </p:nvSpPr>
          <p:spPr>
            <a:xfrm>
              <a:off x="8211486" y="461958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BC5EF4A-DE58-264E-8B59-0BFDDA9FE644}"/>
              </a:ext>
            </a:extLst>
          </p:cNvPr>
          <p:cNvGrpSpPr/>
          <p:nvPr/>
        </p:nvGrpSpPr>
        <p:grpSpPr>
          <a:xfrm>
            <a:off x="9110664" y="461958"/>
            <a:ext cx="1205846" cy="5943600"/>
            <a:chOff x="9110664" y="461958"/>
            <a:chExt cx="1205846" cy="5943600"/>
          </a:xfrm>
        </p:grpSpPr>
        <p:sp>
          <p:nvSpPr>
            <p:cNvPr id="22" name="Title 3">
              <a:extLst>
                <a:ext uri="{FF2B5EF4-FFF2-40B4-BE49-F238E27FC236}">
                  <a16:creationId xmlns:a16="http://schemas.microsoft.com/office/drawing/2014/main" id="{D0B4D272-0847-344E-9E5A-C31CC3BE7325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7087530" y="3318531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chemeClr val="accent3"/>
                  </a:solidFill>
                </a:rPr>
                <a:t>Travel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00BFD21-28D4-1F41-8420-A1B095479DFC}"/>
                </a:ext>
              </a:extLst>
            </p:cNvPr>
            <p:cNvSpPr/>
            <p:nvPr/>
          </p:nvSpPr>
          <p:spPr>
            <a:xfrm>
              <a:off x="9597374" y="461958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E4CBB29-B3DA-1548-A919-5627C26979BF}"/>
              </a:ext>
            </a:extLst>
          </p:cNvPr>
          <p:cNvGrpSpPr/>
          <p:nvPr/>
        </p:nvGrpSpPr>
        <p:grpSpPr>
          <a:xfrm>
            <a:off x="10515600" y="461958"/>
            <a:ext cx="1234422" cy="5943600"/>
            <a:chOff x="10515600" y="461958"/>
            <a:chExt cx="1234422" cy="5943600"/>
          </a:xfrm>
        </p:grpSpPr>
        <p:sp>
          <p:nvSpPr>
            <p:cNvPr id="25" name="Title 3">
              <a:extLst>
                <a:ext uri="{FF2B5EF4-FFF2-40B4-BE49-F238E27FC236}">
                  <a16:creationId xmlns:a16="http://schemas.microsoft.com/office/drawing/2014/main" id="{7EC72CEF-2B1F-A444-B4CB-4D5684AA5AEF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8492466" y="3318531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rgbClr val="A7D206"/>
                  </a:solidFill>
                </a:rPr>
                <a:t>Media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C8BB95B-5486-0A46-B04A-AD4A7F69A946}"/>
                </a:ext>
              </a:extLst>
            </p:cNvPr>
            <p:cNvSpPr/>
            <p:nvPr/>
          </p:nvSpPr>
          <p:spPr>
            <a:xfrm>
              <a:off x="11030886" y="461958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21FCB3D9-3690-8249-B136-F96E0881FD92}"/>
              </a:ext>
            </a:extLst>
          </p:cNvPr>
          <p:cNvSpPr/>
          <p:nvPr/>
        </p:nvSpPr>
        <p:spPr>
          <a:xfrm>
            <a:off x="0" y="-352176"/>
            <a:ext cx="12351026" cy="73708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B0A8066-7625-AB42-8FC0-04204AEF744B}"/>
              </a:ext>
            </a:extLst>
          </p:cNvPr>
          <p:cNvSpPr txBox="1"/>
          <p:nvPr/>
        </p:nvSpPr>
        <p:spPr>
          <a:xfrm>
            <a:off x="1882775" y="990600"/>
            <a:ext cx="6513513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 err="1">
                <a:solidFill>
                  <a:schemeClr val="accent1"/>
                </a:solidFill>
                <a:latin typeface="+mj-lt"/>
              </a:rPr>
              <a:t>Nieuws</a:t>
            </a:r>
            <a:endParaRPr lang="en-US" sz="1400" b="1" dirty="0">
              <a:solidFill>
                <a:schemeClr val="accent1"/>
              </a:solidFill>
              <a:latin typeface="+mj-lt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Microsoft </a:t>
            </a:r>
            <a:r>
              <a:rPr lang="en-US" sz="2800" b="1" dirty="0" err="1">
                <a:solidFill>
                  <a:schemeClr val="bg1"/>
                </a:solidFill>
                <a:latin typeface="+mj-lt"/>
              </a:rPr>
              <a:t>lanceert</a:t>
            </a:r>
            <a:r>
              <a:rPr lang="en-US" sz="2800" b="1" dirty="0">
                <a:solidFill>
                  <a:schemeClr val="bg1"/>
                </a:solidFill>
                <a:latin typeface="+mj-lt"/>
              </a:rPr>
              <a:t> a11y controller</a:t>
            </a:r>
          </a:p>
        </p:txBody>
      </p:sp>
      <p:pic>
        <p:nvPicPr>
          <p:cNvPr id="4" name="Online Media 3" descr="Introducing the Xbox Adaptive Controller">
            <a:hlinkClick r:id="" action="ppaction://media"/>
            <a:extLst>
              <a:ext uri="{FF2B5EF4-FFF2-40B4-BE49-F238E27FC236}">
                <a16:creationId xmlns:a16="http://schemas.microsoft.com/office/drawing/2014/main" id="{80D2F036-27D5-6E44-A345-21A2912E29B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882775" y="1936969"/>
            <a:ext cx="7000223" cy="393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17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AB44A71-931E-A742-A2B2-A5E8CD1C4B8E}"/>
              </a:ext>
            </a:extLst>
          </p:cNvPr>
          <p:cNvGrpSpPr/>
          <p:nvPr/>
        </p:nvGrpSpPr>
        <p:grpSpPr>
          <a:xfrm>
            <a:off x="2080278" y="457200"/>
            <a:ext cx="1205846" cy="5943600"/>
            <a:chOff x="2080278" y="457200"/>
            <a:chExt cx="1205846" cy="5943600"/>
          </a:xfrm>
        </p:grpSpPr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FA2B78B9-446A-D64E-BDAE-20603B11FC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57144" y="3313773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chemeClr val="accent1"/>
                  </a:solidFill>
                </a:rPr>
                <a:t>Retail / FMCG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67704BC-BCE5-2A49-95C9-580F49550C12}"/>
                </a:ext>
              </a:extLst>
            </p:cNvPr>
            <p:cNvSpPr/>
            <p:nvPr/>
          </p:nvSpPr>
          <p:spPr>
            <a:xfrm>
              <a:off x="2566988" y="457200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77ACC16-9BE0-334C-800D-17C69DB9A3FB}"/>
              </a:ext>
            </a:extLst>
          </p:cNvPr>
          <p:cNvGrpSpPr/>
          <p:nvPr/>
        </p:nvGrpSpPr>
        <p:grpSpPr>
          <a:xfrm>
            <a:off x="3472516" y="461958"/>
            <a:ext cx="1234422" cy="5943600"/>
            <a:chOff x="3472516" y="461958"/>
            <a:chExt cx="1234422" cy="5943600"/>
          </a:xfrm>
        </p:grpSpPr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EBAA8344-28DE-314B-BA28-29DE216D3D26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449382" y="3318531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chemeClr val="accent2"/>
                  </a:solidFill>
                </a:rPr>
                <a:t>Automotive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996021D-6319-6E40-91FF-F31379BE77EF}"/>
                </a:ext>
              </a:extLst>
            </p:cNvPr>
            <p:cNvSpPr/>
            <p:nvPr/>
          </p:nvSpPr>
          <p:spPr>
            <a:xfrm>
              <a:off x="3987802" y="461958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C8F82B-FF65-884A-AF3A-A95C6B7B4C61}"/>
              </a:ext>
            </a:extLst>
          </p:cNvPr>
          <p:cNvGrpSpPr/>
          <p:nvPr/>
        </p:nvGrpSpPr>
        <p:grpSpPr>
          <a:xfrm>
            <a:off x="4876800" y="461958"/>
            <a:ext cx="1234422" cy="5943600"/>
            <a:chOff x="4876800" y="461958"/>
            <a:chExt cx="1234422" cy="5943600"/>
          </a:xfrm>
        </p:grpSpPr>
        <p:sp>
          <p:nvSpPr>
            <p:cNvPr id="13" name="Title 3">
              <a:extLst>
                <a:ext uri="{FF2B5EF4-FFF2-40B4-BE49-F238E27FC236}">
                  <a16:creationId xmlns:a16="http://schemas.microsoft.com/office/drawing/2014/main" id="{6035EBF5-44CD-CF46-9439-76BDBF833BEA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2853666" y="3318531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rgbClr val="26FFA1"/>
                  </a:solidFill>
                </a:rPr>
                <a:t>Finance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5AB7FD-EFAE-A94F-855B-9F9D555A33CE}"/>
                </a:ext>
              </a:extLst>
            </p:cNvPr>
            <p:cNvSpPr/>
            <p:nvPr/>
          </p:nvSpPr>
          <p:spPr>
            <a:xfrm>
              <a:off x="5392086" y="461958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958642-A69F-314A-BB5F-ACBF7BAB1242}"/>
              </a:ext>
            </a:extLst>
          </p:cNvPr>
          <p:cNvGrpSpPr/>
          <p:nvPr/>
        </p:nvGrpSpPr>
        <p:grpSpPr>
          <a:xfrm>
            <a:off x="6291264" y="461958"/>
            <a:ext cx="1234422" cy="5943600"/>
            <a:chOff x="6291264" y="461958"/>
            <a:chExt cx="1234422" cy="5943600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2C8A684-E08F-564E-B159-612B7BEA6823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4268130" y="3318531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chemeClr val="accent6"/>
                  </a:solidFill>
                </a:rPr>
                <a:t>Health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1D0B977-F49D-524D-9676-60FAF154285B}"/>
                </a:ext>
              </a:extLst>
            </p:cNvPr>
            <p:cNvSpPr/>
            <p:nvPr/>
          </p:nvSpPr>
          <p:spPr>
            <a:xfrm>
              <a:off x="6806550" y="461958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780226B-06E3-6F4A-A7AE-D620D2469204}"/>
              </a:ext>
            </a:extLst>
          </p:cNvPr>
          <p:cNvGrpSpPr/>
          <p:nvPr/>
        </p:nvGrpSpPr>
        <p:grpSpPr>
          <a:xfrm>
            <a:off x="7710488" y="461958"/>
            <a:ext cx="1220134" cy="5943600"/>
            <a:chOff x="7710488" y="461958"/>
            <a:chExt cx="1220134" cy="5943600"/>
          </a:xfrm>
        </p:grpSpPr>
        <p:sp>
          <p:nvSpPr>
            <p:cNvPr id="19" name="Title 3">
              <a:extLst>
                <a:ext uri="{FF2B5EF4-FFF2-40B4-BE49-F238E27FC236}">
                  <a16:creationId xmlns:a16="http://schemas.microsoft.com/office/drawing/2014/main" id="{08A261D6-FC9C-234D-9EB4-F102B97E882A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5687354" y="3318531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chemeClr val="accent5"/>
                  </a:solidFill>
                </a:rPr>
                <a:t>Public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C785997-30A7-EE46-8145-32ACDBD833EE}"/>
                </a:ext>
              </a:extLst>
            </p:cNvPr>
            <p:cNvSpPr/>
            <p:nvPr/>
          </p:nvSpPr>
          <p:spPr>
            <a:xfrm>
              <a:off x="8211486" y="461958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BC5EF4A-DE58-264E-8B59-0BFDDA9FE644}"/>
              </a:ext>
            </a:extLst>
          </p:cNvPr>
          <p:cNvGrpSpPr/>
          <p:nvPr/>
        </p:nvGrpSpPr>
        <p:grpSpPr>
          <a:xfrm>
            <a:off x="9110664" y="461958"/>
            <a:ext cx="1205846" cy="5943600"/>
            <a:chOff x="9110664" y="461958"/>
            <a:chExt cx="1205846" cy="5943600"/>
          </a:xfrm>
        </p:grpSpPr>
        <p:sp>
          <p:nvSpPr>
            <p:cNvPr id="22" name="Title 3">
              <a:extLst>
                <a:ext uri="{FF2B5EF4-FFF2-40B4-BE49-F238E27FC236}">
                  <a16:creationId xmlns:a16="http://schemas.microsoft.com/office/drawing/2014/main" id="{D0B4D272-0847-344E-9E5A-C31CC3BE7325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7087530" y="3318531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chemeClr val="accent3"/>
                  </a:solidFill>
                </a:rPr>
                <a:t>Travel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00BFD21-28D4-1F41-8420-A1B095479DFC}"/>
                </a:ext>
              </a:extLst>
            </p:cNvPr>
            <p:cNvSpPr/>
            <p:nvPr/>
          </p:nvSpPr>
          <p:spPr>
            <a:xfrm>
              <a:off x="9597374" y="461958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E4CBB29-B3DA-1548-A919-5627C26979BF}"/>
              </a:ext>
            </a:extLst>
          </p:cNvPr>
          <p:cNvGrpSpPr/>
          <p:nvPr/>
        </p:nvGrpSpPr>
        <p:grpSpPr>
          <a:xfrm>
            <a:off x="10515600" y="461958"/>
            <a:ext cx="1234422" cy="5943600"/>
            <a:chOff x="10515600" y="461958"/>
            <a:chExt cx="1234422" cy="5943600"/>
          </a:xfrm>
        </p:grpSpPr>
        <p:sp>
          <p:nvSpPr>
            <p:cNvPr id="25" name="Title 3">
              <a:extLst>
                <a:ext uri="{FF2B5EF4-FFF2-40B4-BE49-F238E27FC236}">
                  <a16:creationId xmlns:a16="http://schemas.microsoft.com/office/drawing/2014/main" id="{7EC72CEF-2B1F-A444-B4CB-4D5684AA5AEF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8492466" y="3318531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rgbClr val="A7D206"/>
                  </a:solidFill>
                </a:rPr>
                <a:t>Media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C8BB95B-5486-0A46-B04A-AD4A7F69A946}"/>
                </a:ext>
              </a:extLst>
            </p:cNvPr>
            <p:cNvSpPr/>
            <p:nvPr/>
          </p:nvSpPr>
          <p:spPr>
            <a:xfrm>
              <a:off x="11030886" y="461958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21FCB3D9-3690-8249-B136-F96E0881FD92}"/>
              </a:ext>
            </a:extLst>
          </p:cNvPr>
          <p:cNvSpPr/>
          <p:nvPr/>
        </p:nvSpPr>
        <p:spPr>
          <a:xfrm>
            <a:off x="0" y="-352176"/>
            <a:ext cx="12351026" cy="73708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B0A8066-7625-AB42-8FC0-04204AEF744B}"/>
              </a:ext>
            </a:extLst>
          </p:cNvPr>
          <p:cNvSpPr txBox="1"/>
          <p:nvPr/>
        </p:nvSpPr>
        <p:spPr>
          <a:xfrm>
            <a:off x="1882775" y="990600"/>
            <a:ext cx="6513513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 err="1">
                <a:solidFill>
                  <a:schemeClr val="accent1"/>
                </a:solidFill>
                <a:latin typeface="+mj-lt"/>
              </a:rPr>
              <a:t>Nieuws</a:t>
            </a:r>
            <a:endParaRPr lang="en-US" sz="1400" b="1" dirty="0">
              <a:solidFill>
                <a:schemeClr val="accent1"/>
              </a:solidFill>
              <a:latin typeface="+mj-lt"/>
            </a:endParaRPr>
          </a:p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Beyoncé is </a:t>
            </a:r>
            <a:r>
              <a:rPr lang="en-US" sz="2800" b="1" dirty="0" err="1">
                <a:solidFill>
                  <a:schemeClr val="bg1"/>
                </a:solidFill>
                <a:latin typeface="+mj-lt"/>
              </a:rPr>
              <a:t>aangeklaagd</a:t>
            </a:r>
            <a:endParaRPr lang="en-US" sz="28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4004A8-9A52-434E-ADEC-10FF82DA8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764" y="1864862"/>
            <a:ext cx="65786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84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AB44A71-931E-A742-A2B2-A5E8CD1C4B8E}"/>
              </a:ext>
            </a:extLst>
          </p:cNvPr>
          <p:cNvGrpSpPr/>
          <p:nvPr/>
        </p:nvGrpSpPr>
        <p:grpSpPr>
          <a:xfrm>
            <a:off x="2080278" y="457200"/>
            <a:ext cx="1205846" cy="5943600"/>
            <a:chOff x="2080278" y="457200"/>
            <a:chExt cx="1205846" cy="5943600"/>
          </a:xfrm>
        </p:grpSpPr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FA2B78B9-446A-D64E-BDAE-20603B11FC3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57144" y="3313773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chemeClr val="accent1"/>
                  </a:solidFill>
                </a:rPr>
                <a:t>Retail / FMCG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67704BC-BCE5-2A49-95C9-580F49550C12}"/>
                </a:ext>
              </a:extLst>
            </p:cNvPr>
            <p:cNvSpPr/>
            <p:nvPr/>
          </p:nvSpPr>
          <p:spPr>
            <a:xfrm>
              <a:off x="2566988" y="457200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77ACC16-9BE0-334C-800D-17C69DB9A3FB}"/>
              </a:ext>
            </a:extLst>
          </p:cNvPr>
          <p:cNvGrpSpPr/>
          <p:nvPr/>
        </p:nvGrpSpPr>
        <p:grpSpPr>
          <a:xfrm>
            <a:off x="3472516" y="461958"/>
            <a:ext cx="1234422" cy="5943600"/>
            <a:chOff x="3472516" y="461958"/>
            <a:chExt cx="1234422" cy="5943600"/>
          </a:xfrm>
        </p:grpSpPr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EBAA8344-28DE-314B-BA28-29DE216D3D26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449382" y="3318531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chemeClr val="accent2"/>
                  </a:solidFill>
                </a:rPr>
                <a:t>Automotive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996021D-6319-6E40-91FF-F31379BE77EF}"/>
                </a:ext>
              </a:extLst>
            </p:cNvPr>
            <p:cNvSpPr/>
            <p:nvPr/>
          </p:nvSpPr>
          <p:spPr>
            <a:xfrm>
              <a:off x="3987802" y="461958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C8F82B-FF65-884A-AF3A-A95C6B7B4C61}"/>
              </a:ext>
            </a:extLst>
          </p:cNvPr>
          <p:cNvGrpSpPr/>
          <p:nvPr/>
        </p:nvGrpSpPr>
        <p:grpSpPr>
          <a:xfrm>
            <a:off x="4876800" y="461958"/>
            <a:ext cx="1234422" cy="5943600"/>
            <a:chOff x="4876800" y="461958"/>
            <a:chExt cx="1234422" cy="5943600"/>
          </a:xfrm>
        </p:grpSpPr>
        <p:sp>
          <p:nvSpPr>
            <p:cNvPr id="13" name="Title 3">
              <a:extLst>
                <a:ext uri="{FF2B5EF4-FFF2-40B4-BE49-F238E27FC236}">
                  <a16:creationId xmlns:a16="http://schemas.microsoft.com/office/drawing/2014/main" id="{6035EBF5-44CD-CF46-9439-76BDBF833BEA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2853666" y="3318531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rgbClr val="26FFA1"/>
                  </a:solidFill>
                </a:rPr>
                <a:t>Finance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5AB7FD-EFAE-A94F-855B-9F9D555A33CE}"/>
                </a:ext>
              </a:extLst>
            </p:cNvPr>
            <p:cNvSpPr/>
            <p:nvPr/>
          </p:nvSpPr>
          <p:spPr>
            <a:xfrm>
              <a:off x="5392086" y="461958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958642-A69F-314A-BB5F-ACBF7BAB1242}"/>
              </a:ext>
            </a:extLst>
          </p:cNvPr>
          <p:cNvGrpSpPr/>
          <p:nvPr/>
        </p:nvGrpSpPr>
        <p:grpSpPr>
          <a:xfrm>
            <a:off x="6291264" y="461958"/>
            <a:ext cx="1234422" cy="5943600"/>
            <a:chOff x="6291264" y="461958"/>
            <a:chExt cx="1234422" cy="5943600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B2C8A684-E08F-564E-B159-612B7BEA6823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4268130" y="3318531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chemeClr val="accent6"/>
                  </a:solidFill>
                </a:rPr>
                <a:t>Health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1D0B977-F49D-524D-9676-60FAF154285B}"/>
                </a:ext>
              </a:extLst>
            </p:cNvPr>
            <p:cNvSpPr/>
            <p:nvPr/>
          </p:nvSpPr>
          <p:spPr>
            <a:xfrm>
              <a:off x="6806550" y="461958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780226B-06E3-6F4A-A7AE-D620D2469204}"/>
              </a:ext>
            </a:extLst>
          </p:cNvPr>
          <p:cNvGrpSpPr/>
          <p:nvPr/>
        </p:nvGrpSpPr>
        <p:grpSpPr>
          <a:xfrm>
            <a:off x="7710488" y="461958"/>
            <a:ext cx="1220134" cy="5943600"/>
            <a:chOff x="7710488" y="461958"/>
            <a:chExt cx="1220134" cy="5943600"/>
          </a:xfrm>
        </p:grpSpPr>
        <p:sp>
          <p:nvSpPr>
            <p:cNvPr id="19" name="Title 3">
              <a:extLst>
                <a:ext uri="{FF2B5EF4-FFF2-40B4-BE49-F238E27FC236}">
                  <a16:creationId xmlns:a16="http://schemas.microsoft.com/office/drawing/2014/main" id="{08A261D6-FC9C-234D-9EB4-F102B97E882A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5687354" y="3318531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chemeClr val="accent5"/>
                  </a:solidFill>
                </a:rPr>
                <a:t>Public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C785997-30A7-EE46-8145-32ACDBD833EE}"/>
                </a:ext>
              </a:extLst>
            </p:cNvPr>
            <p:cNvSpPr/>
            <p:nvPr/>
          </p:nvSpPr>
          <p:spPr>
            <a:xfrm>
              <a:off x="8211486" y="461958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BC5EF4A-DE58-264E-8B59-0BFDDA9FE644}"/>
              </a:ext>
            </a:extLst>
          </p:cNvPr>
          <p:cNvGrpSpPr/>
          <p:nvPr/>
        </p:nvGrpSpPr>
        <p:grpSpPr>
          <a:xfrm>
            <a:off x="9110664" y="461958"/>
            <a:ext cx="1205846" cy="5943600"/>
            <a:chOff x="9110664" y="461958"/>
            <a:chExt cx="1205846" cy="5943600"/>
          </a:xfrm>
        </p:grpSpPr>
        <p:sp>
          <p:nvSpPr>
            <p:cNvPr id="22" name="Title 3">
              <a:extLst>
                <a:ext uri="{FF2B5EF4-FFF2-40B4-BE49-F238E27FC236}">
                  <a16:creationId xmlns:a16="http://schemas.microsoft.com/office/drawing/2014/main" id="{D0B4D272-0847-344E-9E5A-C31CC3BE7325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7087530" y="3318531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chemeClr val="accent3"/>
                  </a:solidFill>
                </a:rPr>
                <a:t>Travel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00BFD21-28D4-1F41-8420-A1B095479DFC}"/>
                </a:ext>
              </a:extLst>
            </p:cNvPr>
            <p:cNvSpPr/>
            <p:nvPr/>
          </p:nvSpPr>
          <p:spPr>
            <a:xfrm>
              <a:off x="9597374" y="461958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E4CBB29-B3DA-1548-A919-5627C26979BF}"/>
              </a:ext>
            </a:extLst>
          </p:cNvPr>
          <p:cNvGrpSpPr/>
          <p:nvPr/>
        </p:nvGrpSpPr>
        <p:grpSpPr>
          <a:xfrm>
            <a:off x="10515600" y="461958"/>
            <a:ext cx="1234422" cy="5943600"/>
            <a:chOff x="10515600" y="461958"/>
            <a:chExt cx="1234422" cy="5943600"/>
          </a:xfrm>
        </p:grpSpPr>
        <p:sp>
          <p:nvSpPr>
            <p:cNvPr id="25" name="Title 3">
              <a:extLst>
                <a:ext uri="{FF2B5EF4-FFF2-40B4-BE49-F238E27FC236}">
                  <a16:creationId xmlns:a16="http://schemas.microsoft.com/office/drawing/2014/main" id="{7EC72CEF-2B1F-A444-B4CB-4D5684AA5AEF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8492466" y="3318531"/>
              <a:ext cx="4876803" cy="830535"/>
            </a:xfrm>
            <a:prstGeom prst="rect">
              <a:avLst/>
            </a:prstGeom>
          </p:spPr>
          <p:txBody>
            <a:bodyPr lIns="0" tIns="0" rIns="0" bIns="0" anchor="t" anchorCtr="0">
              <a:noAutofit/>
            </a:bodyPr>
            <a:lstStyle>
              <a:lvl1pPr algn="l" defTabSz="914318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b="1" i="0" kern="1200" spc="-150" baseline="0">
                  <a:solidFill>
                    <a:schemeClr val="tx1"/>
                  </a:solidFill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</a:lstStyle>
            <a:p>
              <a:r>
                <a:rPr lang="en-US" sz="4800" dirty="0">
                  <a:solidFill>
                    <a:srgbClr val="A7D206"/>
                  </a:solidFill>
                </a:rPr>
                <a:t>Media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C8BB95B-5486-0A46-B04A-AD4A7F69A946}"/>
                </a:ext>
              </a:extLst>
            </p:cNvPr>
            <p:cNvSpPr/>
            <p:nvPr/>
          </p:nvSpPr>
          <p:spPr>
            <a:xfrm>
              <a:off x="11030886" y="461958"/>
              <a:ext cx="719136" cy="594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21FCB3D9-3690-8249-B136-F96E0881FD92}"/>
              </a:ext>
            </a:extLst>
          </p:cNvPr>
          <p:cNvSpPr/>
          <p:nvPr/>
        </p:nvSpPr>
        <p:spPr>
          <a:xfrm>
            <a:off x="0" y="0"/>
            <a:ext cx="12351026" cy="73708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B0A8066-7625-AB42-8FC0-04204AEF744B}"/>
              </a:ext>
            </a:extLst>
          </p:cNvPr>
          <p:cNvSpPr txBox="1"/>
          <p:nvPr/>
        </p:nvSpPr>
        <p:spPr>
          <a:xfrm>
            <a:off x="1882775" y="990600"/>
            <a:ext cx="4556051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sz="1400" b="1" dirty="0">
              <a:solidFill>
                <a:schemeClr val="accent1"/>
              </a:solidFill>
              <a:latin typeface="+mj-lt"/>
            </a:endParaRPr>
          </a:p>
          <a:p>
            <a:r>
              <a:rPr lang="en-US" sz="2800" b="1" dirty="0" err="1">
                <a:solidFill>
                  <a:schemeClr val="bg1"/>
                </a:solidFill>
                <a:latin typeface="+mj-lt"/>
              </a:rPr>
              <a:t>Misvattingen</a:t>
            </a:r>
            <a:endParaRPr lang="en-US" sz="2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C441618-359F-B54B-8CF9-7165E7EC34AD}"/>
              </a:ext>
            </a:extLst>
          </p:cNvPr>
          <p:cNvSpPr txBox="1"/>
          <p:nvPr/>
        </p:nvSpPr>
        <p:spPr>
          <a:xfrm>
            <a:off x="1902618" y="2286000"/>
            <a:ext cx="8011977" cy="252280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dirty="0" err="1">
                <a:solidFill>
                  <a:schemeClr val="bg1"/>
                </a:solidFill>
                <a:latin typeface="Helvetica" pitchFamily="2" charset="0"/>
              </a:rPr>
              <a:t>Screenreaders</a:t>
            </a:r>
            <a:r>
              <a:rPr lang="en-US" sz="28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Helvetica" pitchFamily="2" charset="0"/>
              </a:rPr>
              <a:t>ondersteunen</a:t>
            </a:r>
            <a:r>
              <a:rPr lang="en-US" sz="28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Helvetica" pitchFamily="2" charset="0"/>
              </a:rPr>
              <a:t>geen</a:t>
            </a:r>
            <a:r>
              <a:rPr lang="en-US" sz="28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Helvetica" pitchFamily="2" charset="0"/>
              </a:rPr>
              <a:t>javascript</a:t>
            </a:r>
            <a:endParaRPr lang="en-US" sz="2800" dirty="0">
              <a:solidFill>
                <a:schemeClr val="bg1"/>
              </a:solidFill>
              <a:latin typeface="Helvetica" pitchFamily="2" charset="0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  <a:latin typeface="Helvetica" pitchFamily="2" charset="0"/>
              </a:rPr>
              <a:t>Het </a:t>
            </a:r>
            <a:r>
              <a:rPr lang="en-US" sz="2800" dirty="0" err="1">
                <a:solidFill>
                  <a:schemeClr val="bg1"/>
                </a:solidFill>
                <a:latin typeface="Helvetica" pitchFamily="2" charset="0"/>
              </a:rPr>
              <a:t>kost</a:t>
            </a:r>
            <a:r>
              <a:rPr lang="en-US" sz="28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Helvetica" pitchFamily="2" charset="0"/>
              </a:rPr>
              <a:t>veel</a:t>
            </a:r>
            <a:r>
              <a:rPr lang="en-US" sz="28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Helvetica" pitchFamily="2" charset="0"/>
              </a:rPr>
              <a:t>tijd</a:t>
            </a:r>
            <a:endParaRPr lang="en-US" sz="2800" dirty="0">
              <a:solidFill>
                <a:schemeClr val="bg1"/>
              </a:solidFill>
              <a:latin typeface="Helvetica" pitchFamily="2" charset="0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  <a:latin typeface="Helvetica" pitchFamily="2" charset="0"/>
              </a:rPr>
              <a:t>Je </a:t>
            </a:r>
            <a:r>
              <a:rPr lang="en-US" sz="2800" dirty="0" err="1">
                <a:solidFill>
                  <a:schemeClr val="bg1"/>
                </a:solidFill>
                <a:latin typeface="Helvetica" pitchFamily="2" charset="0"/>
              </a:rPr>
              <a:t>doet</a:t>
            </a:r>
            <a:r>
              <a:rPr lang="en-US" sz="2800" dirty="0">
                <a:solidFill>
                  <a:schemeClr val="bg1"/>
                </a:solidFill>
                <a:latin typeface="Helvetica" pitchFamily="2" charset="0"/>
              </a:rPr>
              <a:t> het </a:t>
            </a:r>
            <a:r>
              <a:rPr lang="en-US" sz="2800" dirty="0" err="1">
                <a:solidFill>
                  <a:schemeClr val="bg1"/>
                </a:solidFill>
                <a:latin typeface="Helvetica" pitchFamily="2" charset="0"/>
              </a:rPr>
              <a:t>alleen</a:t>
            </a:r>
            <a:r>
              <a:rPr lang="en-US" sz="28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Helvetica" pitchFamily="2" charset="0"/>
              </a:rPr>
              <a:t>voor</a:t>
            </a:r>
            <a:r>
              <a:rPr lang="en-US" sz="28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Helvetica" pitchFamily="2" charset="0"/>
              </a:rPr>
              <a:t>blinden</a:t>
            </a:r>
            <a:r>
              <a:rPr lang="en-US" sz="2800" dirty="0">
                <a:solidFill>
                  <a:schemeClr val="bg1"/>
                </a:solidFill>
                <a:latin typeface="Helvetica" pitchFamily="2" charset="0"/>
              </a:rPr>
              <a:t>- of </a:t>
            </a:r>
            <a:r>
              <a:rPr lang="en-US" sz="2800" dirty="0" err="1">
                <a:solidFill>
                  <a:schemeClr val="bg1"/>
                </a:solidFill>
                <a:latin typeface="Helvetica" pitchFamily="2" charset="0"/>
              </a:rPr>
              <a:t>slechtzienden</a:t>
            </a:r>
            <a:endParaRPr lang="en-US" sz="2800" dirty="0">
              <a:solidFill>
                <a:schemeClr val="bg1"/>
              </a:solidFill>
              <a:latin typeface="Helvetica" pitchFamily="2" charset="0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  <a:latin typeface="Helvetica" pitchFamily="2" charset="0"/>
              </a:rPr>
              <a:t>Je </a:t>
            </a:r>
            <a:r>
              <a:rPr lang="en-US" sz="2800" dirty="0" err="1">
                <a:solidFill>
                  <a:schemeClr val="bg1"/>
                </a:solidFill>
                <a:latin typeface="Helvetica" pitchFamily="2" charset="0"/>
              </a:rPr>
              <a:t>moet</a:t>
            </a:r>
            <a:r>
              <a:rPr lang="en-US" sz="2800" dirty="0">
                <a:solidFill>
                  <a:schemeClr val="bg1"/>
                </a:solidFill>
                <a:latin typeface="Helvetica" pitchFamily="2" charset="0"/>
              </a:rPr>
              <a:t> de aria tags </a:t>
            </a:r>
            <a:r>
              <a:rPr lang="en-US" sz="2800" dirty="0" err="1">
                <a:solidFill>
                  <a:schemeClr val="bg1"/>
                </a:solidFill>
                <a:latin typeface="Helvetica" pitchFamily="2" charset="0"/>
              </a:rPr>
              <a:t>uit</a:t>
            </a:r>
            <a:r>
              <a:rPr lang="en-US" sz="2800" dirty="0">
                <a:solidFill>
                  <a:schemeClr val="bg1"/>
                </a:solidFill>
                <a:latin typeface="Helvetica" pitchFamily="2" charset="0"/>
              </a:rPr>
              <a:t> je </a:t>
            </a:r>
            <a:r>
              <a:rPr lang="en-US" sz="2800" dirty="0" err="1">
                <a:solidFill>
                  <a:schemeClr val="bg1"/>
                </a:solidFill>
                <a:latin typeface="Helvetica" pitchFamily="2" charset="0"/>
              </a:rPr>
              <a:t>hoofd</a:t>
            </a:r>
            <a:r>
              <a:rPr lang="en-US" sz="2800" dirty="0">
                <a:solidFill>
                  <a:schemeClr val="bg1"/>
                </a:solidFill>
                <a:latin typeface="Helvetica" pitchFamily="2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Helvetica" pitchFamily="2" charset="0"/>
              </a:rPr>
              <a:t>leren</a:t>
            </a:r>
            <a:endParaRPr lang="en-US" sz="2800" dirty="0">
              <a:solidFill>
                <a:schemeClr val="bg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722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Main">
  <a:themeElements>
    <a:clrScheme name="Valtech template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00BDFA"/>
      </a:accent1>
      <a:accent2>
        <a:srgbClr val="702082"/>
      </a:accent2>
      <a:accent3>
        <a:srgbClr val="FECC00"/>
      </a:accent3>
      <a:accent4>
        <a:srgbClr val="00FFFA"/>
      </a:accent4>
      <a:accent5>
        <a:srgbClr val="A7D206"/>
      </a:accent5>
      <a:accent6>
        <a:srgbClr val="D60041"/>
      </a:accent6>
      <a:hlink>
        <a:srgbClr val="00BDFA"/>
      </a:hlink>
      <a:folHlink>
        <a:srgbClr val="00BDFA"/>
      </a:folHlink>
    </a:clrScheme>
    <a:fontScheme name="Valtech">
      <a:majorFont>
        <a:latin typeface="Helvetica"/>
        <a:ea typeface=""/>
        <a:cs typeface=""/>
      </a:majorFont>
      <a:minorFont>
        <a:latin typeface="Merriweathe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A053538-08C2-164A-AC4C-AAB585F14308}" vid="{FDF13DF2-C206-804A-9EDD-810229AB358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</Template>
  <TotalTime>252</TotalTime>
  <Words>329</Words>
  <Application>Microsoft Macintosh PowerPoint</Application>
  <PresentationFormat>Widescreen</PresentationFormat>
  <Paragraphs>150</Paragraphs>
  <Slides>19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Apple SD Gothic Neo Regular</vt:lpstr>
      <vt:lpstr>Arial</vt:lpstr>
      <vt:lpstr>Calibri</vt:lpstr>
      <vt:lpstr>Helvetica</vt:lpstr>
      <vt:lpstr>Merriweather</vt:lpstr>
      <vt:lpstr>Times New Roman</vt:lpstr>
      <vt:lpstr>Main</vt:lpstr>
      <vt:lpstr>A11Y</vt:lpstr>
      <vt:lpstr>PowerPoint Presentation</vt:lpstr>
      <vt:lpstr>Introductie</vt:lpstr>
      <vt:lpstr>PowerPoint Presentation</vt:lpstr>
      <vt:lpstr>Wat betekent a11y?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Richtlijnen</vt:lpstr>
      <vt:lpstr>Opdracht</vt:lpstr>
      <vt:lpstr>Components</vt:lpstr>
      <vt:lpstr>Our key technology partners</vt:lpstr>
      <vt:lpstr>Thanks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BLUEBOOK 2018</dc:title>
  <dc:subject/>
  <dc:creator>Freek Bijl</dc:creator>
  <cp:keywords/>
  <dc:description/>
  <cp:lastModifiedBy>Michiel Koning</cp:lastModifiedBy>
  <cp:revision>17</cp:revision>
  <dcterms:created xsi:type="dcterms:W3CDTF">2018-06-27T04:32:11Z</dcterms:created>
  <dcterms:modified xsi:type="dcterms:W3CDTF">2019-05-19T09:44:04Z</dcterms:modified>
  <cp:category/>
</cp:coreProperties>
</file>